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2D7143-392D-4D77-84B5-B58A0F45C1E9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ES"/>
        </a:p>
      </dgm:t>
    </dgm:pt>
    <dgm:pt modelId="{4493DA57-16F1-4812-B0F0-26C1DDFCD28E}">
      <dgm:prSet phldrT="[Texto]" phldr="0"/>
      <dgm:spPr/>
      <dgm:t>
        <a:bodyPr/>
        <a:lstStyle/>
        <a:p>
          <a:r>
            <a:rPr lang="es-ES" dirty="0"/>
            <a:t>Estándar</a:t>
          </a:r>
        </a:p>
      </dgm:t>
    </dgm:pt>
    <dgm:pt modelId="{64A685C9-CC37-40A8-BDE6-8A0BD085D0F6}" type="parTrans" cxnId="{093F50DD-A011-415D-B9AD-FFA7D07F9813}">
      <dgm:prSet/>
      <dgm:spPr/>
      <dgm:t>
        <a:bodyPr/>
        <a:lstStyle/>
        <a:p>
          <a:endParaRPr lang="es-ES"/>
        </a:p>
      </dgm:t>
    </dgm:pt>
    <dgm:pt modelId="{7DDD6B16-533E-4F96-B7F0-D0C5780C14D3}" type="sibTrans" cxnId="{093F50DD-A011-415D-B9AD-FFA7D07F9813}">
      <dgm:prSet/>
      <dgm:spPr/>
      <dgm:t>
        <a:bodyPr/>
        <a:lstStyle/>
        <a:p>
          <a:endParaRPr lang="es-ES"/>
        </a:p>
      </dgm:t>
    </dgm:pt>
    <dgm:pt modelId="{BFFC47C2-2D51-48D3-BE41-F3BE7A578DCD}">
      <dgm:prSet phldrT="[Texto]" phldr="0"/>
      <dgm:spPr/>
      <dgm:t>
        <a:bodyPr/>
        <a:lstStyle/>
        <a:p>
          <a:r>
            <a:rPr lang="es-ES" dirty="0"/>
            <a:t>Incluidas en Business Central</a:t>
          </a:r>
        </a:p>
      </dgm:t>
    </dgm:pt>
    <dgm:pt modelId="{9425F9CB-915C-49D2-8BAD-A5B474A945D4}" type="parTrans" cxnId="{060F327A-CDB6-4D5B-AD9B-FA16806F247E}">
      <dgm:prSet/>
      <dgm:spPr/>
      <dgm:t>
        <a:bodyPr/>
        <a:lstStyle/>
        <a:p>
          <a:endParaRPr lang="es-ES"/>
        </a:p>
      </dgm:t>
    </dgm:pt>
    <dgm:pt modelId="{D31BCA7C-6F3C-444A-A9E8-522E077429AE}" type="sibTrans" cxnId="{060F327A-CDB6-4D5B-AD9B-FA16806F247E}">
      <dgm:prSet/>
      <dgm:spPr/>
      <dgm:t>
        <a:bodyPr/>
        <a:lstStyle/>
        <a:p>
          <a:endParaRPr lang="es-ES"/>
        </a:p>
      </dgm:t>
    </dgm:pt>
    <dgm:pt modelId="{4A2F615C-2A94-434C-9FC2-762594F4DE96}">
      <dgm:prSet phldrT="[Texto]" phldr="0"/>
      <dgm:spPr/>
      <dgm:t>
        <a:bodyPr/>
        <a:lstStyle/>
        <a:p>
          <a:r>
            <a:rPr lang="es-ES" dirty="0"/>
            <a:t>No necesitan desarrollo</a:t>
          </a:r>
        </a:p>
      </dgm:t>
    </dgm:pt>
    <dgm:pt modelId="{2C7A5A3C-FB43-4D00-89EE-6788043393C5}" type="parTrans" cxnId="{C33A6227-3336-4F48-8CA1-483339965DEE}">
      <dgm:prSet/>
      <dgm:spPr/>
      <dgm:t>
        <a:bodyPr/>
        <a:lstStyle/>
        <a:p>
          <a:endParaRPr lang="es-ES"/>
        </a:p>
      </dgm:t>
    </dgm:pt>
    <dgm:pt modelId="{6926AAA3-8B45-43BD-9B86-B52A6FE62C25}" type="sibTrans" cxnId="{C33A6227-3336-4F48-8CA1-483339965DEE}">
      <dgm:prSet/>
      <dgm:spPr/>
      <dgm:t>
        <a:bodyPr/>
        <a:lstStyle/>
        <a:p>
          <a:endParaRPr lang="es-ES"/>
        </a:p>
      </dgm:t>
    </dgm:pt>
    <dgm:pt modelId="{E3E13AF8-6572-46E0-A119-006AC1F11677}">
      <dgm:prSet phldrT="[Texto]" phldr="0"/>
      <dgm:spPr/>
      <dgm:t>
        <a:bodyPr/>
        <a:lstStyle/>
        <a:p>
          <a:r>
            <a:rPr lang="es-ES" dirty="0"/>
            <a:t>Perfectas para integraciones rápidas</a:t>
          </a:r>
        </a:p>
      </dgm:t>
    </dgm:pt>
    <dgm:pt modelId="{06FE9F9B-EAB5-40A6-AF39-AC38F202BE96}" type="parTrans" cxnId="{1D7EAC26-0ECF-4A10-A54A-ECF768D656E1}">
      <dgm:prSet/>
      <dgm:spPr/>
      <dgm:t>
        <a:bodyPr/>
        <a:lstStyle/>
        <a:p>
          <a:endParaRPr lang="es-ES"/>
        </a:p>
      </dgm:t>
    </dgm:pt>
    <dgm:pt modelId="{429EC3B3-E158-44A4-9550-376AF9F015A5}" type="sibTrans" cxnId="{1D7EAC26-0ECF-4A10-A54A-ECF768D656E1}">
      <dgm:prSet/>
      <dgm:spPr/>
      <dgm:t>
        <a:bodyPr/>
        <a:lstStyle/>
        <a:p>
          <a:endParaRPr lang="es-ES"/>
        </a:p>
      </dgm:t>
    </dgm:pt>
    <dgm:pt modelId="{4553A5A4-9800-489E-A759-DB855632A4B5}">
      <dgm:prSet phldrT="[Texto]" phldr="0"/>
      <dgm:spPr/>
      <dgm:t>
        <a:bodyPr/>
        <a:lstStyle/>
        <a:p>
          <a:r>
            <a:rPr lang="es-ES" dirty="0"/>
            <a:t>Personalizadas</a:t>
          </a:r>
        </a:p>
      </dgm:t>
    </dgm:pt>
    <dgm:pt modelId="{788B6F5D-4D8E-4AC5-8DE8-53AB830E8B93}" type="parTrans" cxnId="{FAADD755-6B6D-4569-8FAE-3C5230104CC0}">
      <dgm:prSet/>
      <dgm:spPr/>
      <dgm:t>
        <a:bodyPr/>
        <a:lstStyle/>
        <a:p>
          <a:endParaRPr lang="es-ES"/>
        </a:p>
      </dgm:t>
    </dgm:pt>
    <dgm:pt modelId="{5DD1D4A4-8467-46E9-9368-31EE55F48198}" type="sibTrans" cxnId="{FAADD755-6B6D-4569-8FAE-3C5230104CC0}">
      <dgm:prSet/>
      <dgm:spPr/>
      <dgm:t>
        <a:bodyPr/>
        <a:lstStyle/>
        <a:p>
          <a:endParaRPr lang="es-ES"/>
        </a:p>
      </dgm:t>
    </dgm:pt>
    <dgm:pt modelId="{A6C87763-7CBD-465C-8918-F5A4CB19746F}">
      <dgm:prSet phldrT="[Texto]" phldr="0"/>
      <dgm:spPr/>
      <dgm:t>
        <a:bodyPr/>
        <a:lstStyle/>
        <a:p>
          <a:r>
            <a:rPr lang="es-ES" dirty="0"/>
            <a:t>Creadas a medida por desarrolladores</a:t>
          </a:r>
        </a:p>
      </dgm:t>
    </dgm:pt>
    <dgm:pt modelId="{1CED953C-85F0-495C-9F68-8F58F955D8EB}" type="parTrans" cxnId="{C9A4D508-12F3-4B2E-9A98-E4F92CF49A30}">
      <dgm:prSet/>
      <dgm:spPr/>
      <dgm:t>
        <a:bodyPr/>
        <a:lstStyle/>
        <a:p>
          <a:endParaRPr lang="es-ES"/>
        </a:p>
      </dgm:t>
    </dgm:pt>
    <dgm:pt modelId="{B6D53891-7A5B-4DAA-96E0-BDB989E93A2D}" type="sibTrans" cxnId="{C9A4D508-12F3-4B2E-9A98-E4F92CF49A30}">
      <dgm:prSet/>
      <dgm:spPr/>
      <dgm:t>
        <a:bodyPr/>
        <a:lstStyle/>
        <a:p>
          <a:endParaRPr lang="es-ES"/>
        </a:p>
      </dgm:t>
    </dgm:pt>
    <dgm:pt modelId="{94DBA238-3A44-4BB6-99BB-118177F810A6}">
      <dgm:prSet phldrT="[Texto]" phldr="0"/>
      <dgm:spPr/>
      <dgm:t>
        <a:bodyPr/>
        <a:lstStyle/>
        <a:p>
          <a:r>
            <a:rPr lang="es-ES" dirty="0"/>
            <a:t>Cuando el estándar no cubre las necesidades</a:t>
          </a:r>
        </a:p>
      </dgm:t>
    </dgm:pt>
    <dgm:pt modelId="{2F8A904C-30F0-4191-973E-EA1D26C67BC9}" type="parTrans" cxnId="{47FF70F1-32F6-418E-924B-75108CDBD663}">
      <dgm:prSet/>
      <dgm:spPr/>
      <dgm:t>
        <a:bodyPr/>
        <a:lstStyle/>
        <a:p>
          <a:endParaRPr lang="es-ES"/>
        </a:p>
      </dgm:t>
    </dgm:pt>
    <dgm:pt modelId="{68785927-F64B-4AC4-AD9F-AEBCA8A904CA}" type="sibTrans" cxnId="{47FF70F1-32F6-418E-924B-75108CDBD663}">
      <dgm:prSet/>
      <dgm:spPr/>
      <dgm:t>
        <a:bodyPr/>
        <a:lstStyle/>
        <a:p>
          <a:endParaRPr lang="es-ES"/>
        </a:p>
      </dgm:t>
    </dgm:pt>
    <dgm:pt modelId="{BA0B71FC-6ECB-4044-9901-D3FD33BAA97A}">
      <dgm:prSet phldrT="[Texto]" phldr="0"/>
      <dgm:spPr/>
      <dgm:t>
        <a:bodyPr/>
        <a:lstStyle/>
        <a:p>
          <a:r>
            <a:rPr lang="es-ES" dirty="0"/>
            <a:t>Requieren mantenimiento adicional</a:t>
          </a:r>
        </a:p>
      </dgm:t>
    </dgm:pt>
    <dgm:pt modelId="{DFA5623B-4819-4084-B009-D459C483A9C2}" type="parTrans" cxnId="{D8FA04E3-08C4-43F2-9F46-DCB110A596DB}">
      <dgm:prSet/>
      <dgm:spPr/>
      <dgm:t>
        <a:bodyPr/>
        <a:lstStyle/>
        <a:p>
          <a:endParaRPr lang="es-ES"/>
        </a:p>
      </dgm:t>
    </dgm:pt>
    <dgm:pt modelId="{8D665B4A-CCB4-4827-A60B-40D302CC6531}" type="sibTrans" cxnId="{D8FA04E3-08C4-43F2-9F46-DCB110A596DB}">
      <dgm:prSet/>
      <dgm:spPr/>
      <dgm:t>
        <a:bodyPr/>
        <a:lstStyle/>
        <a:p>
          <a:endParaRPr lang="es-ES"/>
        </a:p>
      </dgm:t>
    </dgm:pt>
    <dgm:pt modelId="{0F9D21BB-73EC-4C5F-9956-63393404C0F7}" type="pres">
      <dgm:prSet presAssocID="{C62D7143-392D-4D77-84B5-B58A0F45C1E9}" presName="Name0" presStyleCnt="0">
        <dgm:presLayoutVars>
          <dgm:dir/>
          <dgm:animLvl val="lvl"/>
          <dgm:resizeHandles val="exact"/>
        </dgm:presLayoutVars>
      </dgm:prSet>
      <dgm:spPr/>
    </dgm:pt>
    <dgm:pt modelId="{9F67F4A2-5B53-47B8-9C57-C74CB617B049}" type="pres">
      <dgm:prSet presAssocID="{4493DA57-16F1-4812-B0F0-26C1DDFCD28E}" presName="composite" presStyleCnt="0"/>
      <dgm:spPr/>
    </dgm:pt>
    <dgm:pt modelId="{00AD515E-3493-463F-A16D-DBAF8C9D46D1}" type="pres">
      <dgm:prSet presAssocID="{4493DA57-16F1-4812-B0F0-26C1DDFCD28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F7B9370C-8804-4C35-B310-6BBB763194AB}" type="pres">
      <dgm:prSet presAssocID="{4493DA57-16F1-4812-B0F0-26C1DDFCD28E}" presName="desTx" presStyleLbl="alignAccFollowNode1" presStyleIdx="0" presStyleCnt="2">
        <dgm:presLayoutVars>
          <dgm:bulletEnabled val="1"/>
        </dgm:presLayoutVars>
      </dgm:prSet>
      <dgm:spPr/>
    </dgm:pt>
    <dgm:pt modelId="{FCC7A54F-EBE2-49E9-85A3-F6638B0EDEAD}" type="pres">
      <dgm:prSet presAssocID="{7DDD6B16-533E-4F96-B7F0-D0C5780C14D3}" presName="space" presStyleCnt="0"/>
      <dgm:spPr/>
    </dgm:pt>
    <dgm:pt modelId="{C45AE3E2-DAFA-4AD0-BC16-55AFF0F5B373}" type="pres">
      <dgm:prSet presAssocID="{4553A5A4-9800-489E-A759-DB855632A4B5}" presName="composite" presStyleCnt="0"/>
      <dgm:spPr/>
    </dgm:pt>
    <dgm:pt modelId="{CC6B21FD-0FDA-4248-BFF0-98B1CAE28281}" type="pres">
      <dgm:prSet presAssocID="{4553A5A4-9800-489E-A759-DB855632A4B5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76AF54CA-DE04-44B4-9752-1C00E10CCBA6}" type="pres">
      <dgm:prSet presAssocID="{4553A5A4-9800-489E-A759-DB855632A4B5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C9A4D508-12F3-4B2E-9A98-E4F92CF49A30}" srcId="{4553A5A4-9800-489E-A759-DB855632A4B5}" destId="{A6C87763-7CBD-465C-8918-F5A4CB19746F}" srcOrd="0" destOrd="0" parTransId="{1CED953C-85F0-495C-9F68-8F58F955D8EB}" sibTransId="{B6D53891-7A5B-4DAA-96E0-BDB989E93A2D}"/>
    <dgm:cxn modelId="{EC463817-B3B0-454D-A95B-2C9EE16089B3}" type="presOf" srcId="{4A2F615C-2A94-434C-9FC2-762594F4DE96}" destId="{F7B9370C-8804-4C35-B310-6BBB763194AB}" srcOrd="0" destOrd="1" presId="urn:microsoft.com/office/officeart/2005/8/layout/hList1"/>
    <dgm:cxn modelId="{21FD641A-BBEF-4135-A4B9-3C2E2684A099}" type="presOf" srcId="{BA0B71FC-6ECB-4044-9901-D3FD33BAA97A}" destId="{76AF54CA-DE04-44B4-9752-1C00E10CCBA6}" srcOrd="0" destOrd="2" presId="urn:microsoft.com/office/officeart/2005/8/layout/hList1"/>
    <dgm:cxn modelId="{1D7EAC26-0ECF-4A10-A54A-ECF768D656E1}" srcId="{4493DA57-16F1-4812-B0F0-26C1DDFCD28E}" destId="{E3E13AF8-6572-46E0-A119-006AC1F11677}" srcOrd="2" destOrd="0" parTransId="{06FE9F9B-EAB5-40A6-AF39-AC38F202BE96}" sibTransId="{429EC3B3-E158-44A4-9550-376AF9F015A5}"/>
    <dgm:cxn modelId="{C33A6227-3336-4F48-8CA1-483339965DEE}" srcId="{4493DA57-16F1-4812-B0F0-26C1DDFCD28E}" destId="{4A2F615C-2A94-434C-9FC2-762594F4DE96}" srcOrd="1" destOrd="0" parTransId="{2C7A5A3C-FB43-4D00-89EE-6788043393C5}" sibTransId="{6926AAA3-8B45-43BD-9B86-B52A6FE62C25}"/>
    <dgm:cxn modelId="{93A7AA61-F738-4365-B074-FCA521F5F54B}" type="presOf" srcId="{4553A5A4-9800-489E-A759-DB855632A4B5}" destId="{CC6B21FD-0FDA-4248-BFF0-98B1CAE28281}" srcOrd="0" destOrd="0" presId="urn:microsoft.com/office/officeart/2005/8/layout/hList1"/>
    <dgm:cxn modelId="{53FBF947-36A8-4CDA-A913-7DAEF911D75C}" type="presOf" srcId="{4493DA57-16F1-4812-B0F0-26C1DDFCD28E}" destId="{00AD515E-3493-463F-A16D-DBAF8C9D46D1}" srcOrd="0" destOrd="0" presId="urn:microsoft.com/office/officeart/2005/8/layout/hList1"/>
    <dgm:cxn modelId="{F162206D-94D0-4C50-8976-8FA0BEC35AA9}" type="presOf" srcId="{94DBA238-3A44-4BB6-99BB-118177F810A6}" destId="{76AF54CA-DE04-44B4-9752-1C00E10CCBA6}" srcOrd="0" destOrd="1" presId="urn:microsoft.com/office/officeart/2005/8/layout/hList1"/>
    <dgm:cxn modelId="{FAADD755-6B6D-4569-8FAE-3C5230104CC0}" srcId="{C62D7143-392D-4D77-84B5-B58A0F45C1E9}" destId="{4553A5A4-9800-489E-A759-DB855632A4B5}" srcOrd="1" destOrd="0" parTransId="{788B6F5D-4D8E-4AC5-8DE8-53AB830E8B93}" sibTransId="{5DD1D4A4-8467-46E9-9368-31EE55F48198}"/>
    <dgm:cxn modelId="{060F327A-CDB6-4D5B-AD9B-FA16806F247E}" srcId="{4493DA57-16F1-4812-B0F0-26C1DDFCD28E}" destId="{BFFC47C2-2D51-48D3-BE41-F3BE7A578DCD}" srcOrd="0" destOrd="0" parTransId="{9425F9CB-915C-49D2-8BAD-A5B474A945D4}" sibTransId="{D31BCA7C-6F3C-444A-A9E8-522E077429AE}"/>
    <dgm:cxn modelId="{C6A08DC9-F128-4EBE-9782-ADC39F44908F}" type="presOf" srcId="{A6C87763-7CBD-465C-8918-F5A4CB19746F}" destId="{76AF54CA-DE04-44B4-9752-1C00E10CCBA6}" srcOrd="0" destOrd="0" presId="urn:microsoft.com/office/officeart/2005/8/layout/hList1"/>
    <dgm:cxn modelId="{351004D5-68A8-4A09-AB1B-8D1AF4618E5B}" type="presOf" srcId="{C62D7143-392D-4D77-84B5-B58A0F45C1E9}" destId="{0F9D21BB-73EC-4C5F-9956-63393404C0F7}" srcOrd="0" destOrd="0" presId="urn:microsoft.com/office/officeart/2005/8/layout/hList1"/>
    <dgm:cxn modelId="{093F50DD-A011-415D-B9AD-FFA7D07F9813}" srcId="{C62D7143-392D-4D77-84B5-B58A0F45C1E9}" destId="{4493DA57-16F1-4812-B0F0-26C1DDFCD28E}" srcOrd="0" destOrd="0" parTransId="{64A685C9-CC37-40A8-BDE6-8A0BD085D0F6}" sibTransId="{7DDD6B16-533E-4F96-B7F0-D0C5780C14D3}"/>
    <dgm:cxn modelId="{D8FA04E3-08C4-43F2-9F46-DCB110A596DB}" srcId="{4553A5A4-9800-489E-A759-DB855632A4B5}" destId="{BA0B71FC-6ECB-4044-9901-D3FD33BAA97A}" srcOrd="2" destOrd="0" parTransId="{DFA5623B-4819-4084-B009-D459C483A9C2}" sibTransId="{8D665B4A-CCB4-4827-A60B-40D302CC6531}"/>
    <dgm:cxn modelId="{26AE10EE-F9DF-4441-9EC7-C37BDE9382E2}" type="presOf" srcId="{E3E13AF8-6572-46E0-A119-006AC1F11677}" destId="{F7B9370C-8804-4C35-B310-6BBB763194AB}" srcOrd="0" destOrd="2" presId="urn:microsoft.com/office/officeart/2005/8/layout/hList1"/>
    <dgm:cxn modelId="{F41379F0-13F0-449E-A0E8-F161D01900DF}" type="presOf" srcId="{BFFC47C2-2D51-48D3-BE41-F3BE7A578DCD}" destId="{F7B9370C-8804-4C35-B310-6BBB763194AB}" srcOrd="0" destOrd="0" presId="urn:microsoft.com/office/officeart/2005/8/layout/hList1"/>
    <dgm:cxn modelId="{47FF70F1-32F6-418E-924B-75108CDBD663}" srcId="{4553A5A4-9800-489E-A759-DB855632A4B5}" destId="{94DBA238-3A44-4BB6-99BB-118177F810A6}" srcOrd="1" destOrd="0" parTransId="{2F8A904C-30F0-4191-973E-EA1D26C67BC9}" sibTransId="{68785927-F64B-4AC4-AD9F-AEBCA8A904CA}"/>
    <dgm:cxn modelId="{BECA1303-B189-4C4B-9C7E-12B858A54F40}" type="presParOf" srcId="{0F9D21BB-73EC-4C5F-9956-63393404C0F7}" destId="{9F67F4A2-5B53-47B8-9C57-C74CB617B049}" srcOrd="0" destOrd="0" presId="urn:microsoft.com/office/officeart/2005/8/layout/hList1"/>
    <dgm:cxn modelId="{E6210FF1-641E-4DAB-8CC4-4CAA2F1B1A7A}" type="presParOf" srcId="{9F67F4A2-5B53-47B8-9C57-C74CB617B049}" destId="{00AD515E-3493-463F-A16D-DBAF8C9D46D1}" srcOrd="0" destOrd="0" presId="urn:microsoft.com/office/officeart/2005/8/layout/hList1"/>
    <dgm:cxn modelId="{4AFEA586-4F62-49E2-AEE6-80D3B0066488}" type="presParOf" srcId="{9F67F4A2-5B53-47B8-9C57-C74CB617B049}" destId="{F7B9370C-8804-4C35-B310-6BBB763194AB}" srcOrd="1" destOrd="0" presId="urn:microsoft.com/office/officeart/2005/8/layout/hList1"/>
    <dgm:cxn modelId="{C3367F9A-DF2F-4EF7-A1BF-06CE97F27FA4}" type="presParOf" srcId="{0F9D21BB-73EC-4C5F-9956-63393404C0F7}" destId="{FCC7A54F-EBE2-49E9-85A3-F6638B0EDEAD}" srcOrd="1" destOrd="0" presId="urn:microsoft.com/office/officeart/2005/8/layout/hList1"/>
    <dgm:cxn modelId="{AD9C27D6-2018-47F0-96F1-25AB4B12F9C2}" type="presParOf" srcId="{0F9D21BB-73EC-4C5F-9956-63393404C0F7}" destId="{C45AE3E2-DAFA-4AD0-BC16-55AFF0F5B373}" srcOrd="2" destOrd="0" presId="urn:microsoft.com/office/officeart/2005/8/layout/hList1"/>
    <dgm:cxn modelId="{0024C8BA-884B-4C33-8575-5187FE8E0221}" type="presParOf" srcId="{C45AE3E2-DAFA-4AD0-BC16-55AFF0F5B373}" destId="{CC6B21FD-0FDA-4248-BFF0-98B1CAE28281}" srcOrd="0" destOrd="0" presId="urn:microsoft.com/office/officeart/2005/8/layout/hList1"/>
    <dgm:cxn modelId="{BE92FFDF-CD4E-4038-8895-55CEFC70BF9E}" type="presParOf" srcId="{C45AE3E2-DAFA-4AD0-BC16-55AFF0F5B373}" destId="{76AF54CA-DE04-44B4-9752-1C00E10CCBA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369893-9B04-4E35-A161-D402EA7E951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B35835D2-4558-4AB4-AE6D-7F4EBE6CCA11}">
      <dgm:prSet phldrT="[Texto]"/>
      <dgm:spPr/>
      <dgm:t>
        <a:bodyPr/>
        <a:lstStyle/>
        <a:p>
          <a:r>
            <a:rPr lang="es-ES" dirty="0"/>
            <a:t>Un servidor MCP implementa el protocolo y actúa como “puente” entre la IA y tus sistemas.</a:t>
          </a:r>
        </a:p>
      </dgm:t>
    </dgm:pt>
    <dgm:pt modelId="{BA6D0368-A4EA-4F75-BECE-0D14BAF2AE99}" type="parTrans" cxnId="{B67B3F6D-73B1-42C8-828D-BA67EE77EBD9}">
      <dgm:prSet/>
      <dgm:spPr/>
      <dgm:t>
        <a:bodyPr/>
        <a:lstStyle/>
        <a:p>
          <a:endParaRPr lang="es-ES"/>
        </a:p>
      </dgm:t>
    </dgm:pt>
    <dgm:pt modelId="{CCA07D96-F352-4A41-B4D2-1D751AABDCF0}" type="sibTrans" cxnId="{B67B3F6D-73B1-42C8-828D-BA67EE77EBD9}">
      <dgm:prSet/>
      <dgm:spPr/>
      <dgm:t>
        <a:bodyPr/>
        <a:lstStyle/>
        <a:p>
          <a:endParaRPr lang="es-ES"/>
        </a:p>
      </dgm:t>
    </dgm:pt>
    <dgm:pt modelId="{E6FFD04A-3F72-441D-8F77-0AE1D23A1984}">
      <dgm:prSet phldrT="[Texto]"/>
      <dgm:spPr/>
      <dgm:t>
        <a:bodyPr/>
        <a:lstStyle/>
        <a:p>
          <a:r>
            <a:rPr lang="es-ES" dirty="0"/>
            <a:t>Permite que la IA:</a:t>
          </a:r>
        </a:p>
      </dgm:t>
    </dgm:pt>
    <dgm:pt modelId="{BC5523EF-9A79-4920-81B5-C76AE0F7C255}" type="parTrans" cxnId="{58A6F87C-8547-4BFA-9912-A628E6E11907}">
      <dgm:prSet/>
      <dgm:spPr/>
      <dgm:t>
        <a:bodyPr/>
        <a:lstStyle/>
        <a:p>
          <a:endParaRPr lang="es-ES"/>
        </a:p>
      </dgm:t>
    </dgm:pt>
    <dgm:pt modelId="{23A66334-C0DC-4F9F-9A99-7C0945C76FB8}" type="sibTrans" cxnId="{58A6F87C-8547-4BFA-9912-A628E6E11907}">
      <dgm:prSet/>
      <dgm:spPr/>
      <dgm:t>
        <a:bodyPr/>
        <a:lstStyle/>
        <a:p>
          <a:endParaRPr lang="es-ES"/>
        </a:p>
      </dgm:t>
    </dgm:pt>
    <dgm:pt modelId="{2BB75DF6-E9B6-4875-83AF-CE6269FADC6E}">
      <dgm:prSet phldrT="[Texto]"/>
      <dgm:spPr/>
      <dgm:t>
        <a:bodyPr/>
        <a:lstStyle/>
        <a:p>
          <a:r>
            <a:rPr lang="es-ES" dirty="0"/>
            <a:t>Lea y escriba datos</a:t>
          </a:r>
        </a:p>
      </dgm:t>
    </dgm:pt>
    <dgm:pt modelId="{5290C1A2-CB12-4F31-9FDE-6B0317D20E68}" type="parTrans" cxnId="{010877D5-EDB6-4EEA-9BDF-27861A90EB3B}">
      <dgm:prSet/>
      <dgm:spPr/>
      <dgm:t>
        <a:bodyPr/>
        <a:lstStyle/>
        <a:p>
          <a:endParaRPr lang="es-ES"/>
        </a:p>
      </dgm:t>
    </dgm:pt>
    <dgm:pt modelId="{F316C437-919B-458F-A27E-5A9ABE709136}" type="sibTrans" cxnId="{010877D5-EDB6-4EEA-9BDF-27861A90EB3B}">
      <dgm:prSet/>
      <dgm:spPr/>
      <dgm:t>
        <a:bodyPr/>
        <a:lstStyle/>
        <a:p>
          <a:endParaRPr lang="es-ES"/>
        </a:p>
      </dgm:t>
    </dgm:pt>
    <dgm:pt modelId="{04A74734-0CCB-4975-AFAB-E85CD46B77ED}">
      <dgm:prSet phldrT="[Texto]"/>
      <dgm:spPr/>
      <dgm:t>
        <a:bodyPr/>
        <a:lstStyle/>
        <a:p>
          <a:r>
            <a:rPr lang="es-ES"/>
            <a:t>Ejecute funciones o procesos</a:t>
          </a:r>
          <a:endParaRPr lang="es-ES" dirty="0"/>
        </a:p>
      </dgm:t>
    </dgm:pt>
    <dgm:pt modelId="{C57522C5-04C0-4081-9D57-0A811A647A0B}" type="parTrans" cxnId="{91222CC9-BDC9-4628-97FE-17BD83A70AC3}">
      <dgm:prSet/>
      <dgm:spPr/>
      <dgm:t>
        <a:bodyPr/>
        <a:lstStyle/>
        <a:p>
          <a:endParaRPr lang="es-ES"/>
        </a:p>
      </dgm:t>
    </dgm:pt>
    <dgm:pt modelId="{ACB9A800-E8AA-41E2-9730-25E56CCDDEA4}" type="sibTrans" cxnId="{91222CC9-BDC9-4628-97FE-17BD83A70AC3}">
      <dgm:prSet/>
      <dgm:spPr/>
      <dgm:t>
        <a:bodyPr/>
        <a:lstStyle/>
        <a:p>
          <a:endParaRPr lang="es-ES"/>
        </a:p>
      </dgm:t>
    </dgm:pt>
    <dgm:pt modelId="{F5DA1ECA-8335-4F47-BA1D-EA046722A55A}">
      <dgm:prSet phldrT="[Texto]"/>
      <dgm:spPr/>
      <dgm:t>
        <a:bodyPr/>
        <a:lstStyle/>
        <a:p>
          <a:r>
            <a:rPr lang="es-ES"/>
            <a:t>Interactúe con APIs empresariales (como Business Central)</a:t>
          </a:r>
          <a:endParaRPr lang="es-ES" dirty="0"/>
        </a:p>
      </dgm:t>
    </dgm:pt>
    <dgm:pt modelId="{D5328545-CB65-4765-8CF9-F202D5999E9C}" type="parTrans" cxnId="{60E679F2-1062-40F4-9930-6A24EC651194}">
      <dgm:prSet/>
      <dgm:spPr/>
      <dgm:t>
        <a:bodyPr/>
        <a:lstStyle/>
        <a:p>
          <a:endParaRPr lang="es-ES"/>
        </a:p>
      </dgm:t>
    </dgm:pt>
    <dgm:pt modelId="{246F286E-3041-4690-9CA4-C15673C5CBA9}" type="sibTrans" cxnId="{60E679F2-1062-40F4-9930-6A24EC651194}">
      <dgm:prSet/>
      <dgm:spPr/>
      <dgm:t>
        <a:bodyPr/>
        <a:lstStyle/>
        <a:p>
          <a:endParaRPr lang="es-ES"/>
        </a:p>
      </dgm:t>
    </dgm:pt>
    <dgm:pt modelId="{F7EE9F31-5DA2-4CD3-B547-074A5A6A4BB6}" type="pres">
      <dgm:prSet presAssocID="{8B369893-9B04-4E35-A161-D402EA7E9513}" presName="Name0" presStyleCnt="0">
        <dgm:presLayoutVars>
          <dgm:chMax val="7"/>
          <dgm:chPref val="7"/>
          <dgm:dir/>
        </dgm:presLayoutVars>
      </dgm:prSet>
      <dgm:spPr/>
    </dgm:pt>
    <dgm:pt modelId="{357C40E4-1A65-4897-AEE1-B12FA3D2E4BC}" type="pres">
      <dgm:prSet presAssocID="{8B369893-9B04-4E35-A161-D402EA7E9513}" presName="Name1" presStyleCnt="0"/>
      <dgm:spPr/>
    </dgm:pt>
    <dgm:pt modelId="{42BB6B5D-1A45-4B65-9D55-5722CA0290D0}" type="pres">
      <dgm:prSet presAssocID="{8B369893-9B04-4E35-A161-D402EA7E9513}" presName="cycle" presStyleCnt="0"/>
      <dgm:spPr/>
    </dgm:pt>
    <dgm:pt modelId="{79DAC7BF-42A4-461B-8629-4ADED897A148}" type="pres">
      <dgm:prSet presAssocID="{8B369893-9B04-4E35-A161-D402EA7E9513}" presName="srcNode" presStyleLbl="node1" presStyleIdx="0" presStyleCnt="2"/>
      <dgm:spPr/>
    </dgm:pt>
    <dgm:pt modelId="{11B1BD5A-5437-493F-9317-CC3567A84658}" type="pres">
      <dgm:prSet presAssocID="{8B369893-9B04-4E35-A161-D402EA7E9513}" presName="conn" presStyleLbl="parChTrans1D2" presStyleIdx="0" presStyleCnt="1"/>
      <dgm:spPr/>
    </dgm:pt>
    <dgm:pt modelId="{4B61EE5D-9D4A-4CCD-92DD-6A2FB912EB39}" type="pres">
      <dgm:prSet presAssocID="{8B369893-9B04-4E35-A161-D402EA7E9513}" presName="extraNode" presStyleLbl="node1" presStyleIdx="0" presStyleCnt="2"/>
      <dgm:spPr/>
    </dgm:pt>
    <dgm:pt modelId="{C71EB527-2675-4DFF-8D13-FEA34ED83074}" type="pres">
      <dgm:prSet presAssocID="{8B369893-9B04-4E35-A161-D402EA7E9513}" presName="dstNode" presStyleLbl="node1" presStyleIdx="0" presStyleCnt="2"/>
      <dgm:spPr/>
    </dgm:pt>
    <dgm:pt modelId="{1A7E320C-BD78-41B0-A6F8-69F31D1F8678}" type="pres">
      <dgm:prSet presAssocID="{B35835D2-4558-4AB4-AE6D-7F4EBE6CCA11}" presName="text_1" presStyleLbl="node1" presStyleIdx="0" presStyleCnt="2">
        <dgm:presLayoutVars>
          <dgm:bulletEnabled val="1"/>
        </dgm:presLayoutVars>
      </dgm:prSet>
      <dgm:spPr/>
    </dgm:pt>
    <dgm:pt modelId="{FB93BB29-9BD4-4CCC-AA49-E27A54166FEC}" type="pres">
      <dgm:prSet presAssocID="{B35835D2-4558-4AB4-AE6D-7F4EBE6CCA11}" presName="accent_1" presStyleCnt="0"/>
      <dgm:spPr/>
    </dgm:pt>
    <dgm:pt modelId="{D30EAF9C-8E3A-428E-84EC-E0695C2C4612}" type="pres">
      <dgm:prSet presAssocID="{B35835D2-4558-4AB4-AE6D-7F4EBE6CCA11}" presName="accentRepeatNode" presStyleLbl="solidFgAcc1" presStyleIdx="0" presStyleCnt="2"/>
      <dgm:spPr/>
    </dgm:pt>
    <dgm:pt modelId="{85835F48-6CD6-4607-B47A-1C3B16B68578}" type="pres">
      <dgm:prSet presAssocID="{E6FFD04A-3F72-441D-8F77-0AE1D23A1984}" presName="text_2" presStyleLbl="node1" presStyleIdx="1" presStyleCnt="2">
        <dgm:presLayoutVars>
          <dgm:bulletEnabled val="1"/>
        </dgm:presLayoutVars>
      </dgm:prSet>
      <dgm:spPr/>
    </dgm:pt>
    <dgm:pt modelId="{27AF7F56-40EE-4E78-9566-8BB9C472B760}" type="pres">
      <dgm:prSet presAssocID="{E6FFD04A-3F72-441D-8F77-0AE1D23A1984}" presName="accent_2" presStyleCnt="0"/>
      <dgm:spPr/>
    </dgm:pt>
    <dgm:pt modelId="{DDCE1ECC-D888-4198-A92F-71B1882C9112}" type="pres">
      <dgm:prSet presAssocID="{E6FFD04A-3F72-441D-8F77-0AE1D23A1984}" presName="accentRepeatNode" presStyleLbl="solidFgAcc1" presStyleIdx="1" presStyleCnt="2"/>
      <dgm:spPr/>
    </dgm:pt>
  </dgm:ptLst>
  <dgm:cxnLst>
    <dgm:cxn modelId="{CD432513-DCCC-47AA-94C3-09A7D069DB81}" type="presOf" srcId="{CCA07D96-F352-4A41-B4D2-1D751AABDCF0}" destId="{11B1BD5A-5437-493F-9317-CC3567A84658}" srcOrd="0" destOrd="0" presId="urn:microsoft.com/office/officeart/2008/layout/VerticalCurvedList"/>
    <dgm:cxn modelId="{BED59143-67F6-4141-82CB-EF7714F8E06B}" type="presOf" srcId="{8B369893-9B04-4E35-A161-D402EA7E9513}" destId="{F7EE9F31-5DA2-4CD3-B547-074A5A6A4BB6}" srcOrd="0" destOrd="0" presId="urn:microsoft.com/office/officeart/2008/layout/VerticalCurvedList"/>
    <dgm:cxn modelId="{B67B3F6D-73B1-42C8-828D-BA67EE77EBD9}" srcId="{8B369893-9B04-4E35-A161-D402EA7E9513}" destId="{B35835D2-4558-4AB4-AE6D-7F4EBE6CCA11}" srcOrd="0" destOrd="0" parTransId="{BA6D0368-A4EA-4F75-BECE-0D14BAF2AE99}" sibTransId="{CCA07D96-F352-4A41-B4D2-1D751AABDCF0}"/>
    <dgm:cxn modelId="{214A6B4E-ACA9-4A08-BC39-909F5B5D4CEC}" type="presOf" srcId="{2BB75DF6-E9B6-4875-83AF-CE6269FADC6E}" destId="{85835F48-6CD6-4607-B47A-1C3B16B68578}" srcOrd="0" destOrd="1" presId="urn:microsoft.com/office/officeart/2008/layout/VerticalCurvedList"/>
    <dgm:cxn modelId="{77BCD273-A049-4F2E-9F75-690224317080}" type="presOf" srcId="{B35835D2-4558-4AB4-AE6D-7F4EBE6CCA11}" destId="{1A7E320C-BD78-41B0-A6F8-69F31D1F8678}" srcOrd="0" destOrd="0" presId="urn:microsoft.com/office/officeart/2008/layout/VerticalCurvedList"/>
    <dgm:cxn modelId="{58A6F87C-8547-4BFA-9912-A628E6E11907}" srcId="{8B369893-9B04-4E35-A161-D402EA7E9513}" destId="{E6FFD04A-3F72-441D-8F77-0AE1D23A1984}" srcOrd="1" destOrd="0" parTransId="{BC5523EF-9A79-4920-81B5-C76AE0F7C255}" sibTransId="{23A66334-C0DC-4F9F-9A99-7C0945C76FB8}"/>
    <dgm:cxn modelId="{357FF087-444E-4143-8E11-4DA733B8C65F}" type="presOf" srcId="{F5DA1ECA-8335-4F47-BA1D-EA046722A55A}" destId="{85835F48-6CD6-4607-B47A-1C3B16B68578}" srcOrd="0" destOrd="3" presId="urn:microsoft.com/office/officeart/2008/layout/VerticalCurvedList"/>
    <dgm:cxn modelId="{35672CA7-0F50-4B9F-B28A-4BE85140B45C}" type="presOf" srcId="{E6FFD04A-3F72-441D-8F77-0AE1D23A1984}" destId="{85835F48-6CD6-4607-B47A-1C3B16B68578}" srcOrd="0" destOrd="0" presId="urn:microsoft.com/office/officeart/2008/layout/VerticalCurvedList"/>
    <dgm:cxn modelId="{D8303BC3-2E9E-46F9-8C77-08C5063A48DA}" type="presOf" srcId="{04A74734-0CCB-4975-AFAB-E85CD46B77ED}" destId="{85835F48-6CD6-4607-B47A-1C3B16B68578}" srcOrd="0" destOrd="2" presId="urn:microsoft.com/office/officeart/2008/layout/VerticalCurvedList"/>
    <dgm:cxn modelId="{91222CC9-BDC9-4628-97FE-17BD83A70AC3}" srcId="{E6FFD04A-3F72-441D-8F77-0AE1D23A1984}" destId="{04A74734-0CCB-4975-AFAB-E85CD46B77ED}" srcOrd="1" destOrd="0" parTransId="{C57522C5-04C0-4081-9D57-0A811A647A0B}" sibTransId="{ACB9A800-E8AA-41E2-9730-25E56CCDDEA4}"/>
    <dgm:cxn modelId="{010877D5-EDB6-4EEA-9BDF-27861A90EB3B}" srcId="{E6FFD04A-3F72-441D-8F77-0AE1D23A1984}" destId="{2BB75DF6-E9B6-4875-83AF-CE6269FADC6E}" srcOrd="0" destOrd="0" parTransId="{5290C1A2-CB12-4F31-9FDE-6B0317D20E68}" sibTransId="{F316C437-919B-458F-A27E-5A9ABE709136}"/>
    <dgm:cxn modelId="{60E679F2-1062-40F4-9930-6A24EC651194}" srcId="{E6FFD04A-3F72-441D-8F77-0AE1D23A1984}" destId="{F5DA1ECA-8335-4F47-BA1D-EA046722A55A}" srcOrd="2" destOrd="0" parTransId="{D5328545-CB65-4765-8CF9-F202D5999E9C}" sibTransId="{246F286E-3041-4690-9CA4-C15673C5CBA9}"/>
    <dgm:cxn modelId="{6624698E-AA99-4D0A-8BA2-D4AFC28ADAA3}" type="presParOf" srcId="{F7EE9F31-5DA2-4CD3-B547-074A5A6A4BB6}" destId="{357C40E4-1A65-4897-AEE1-B12FA3D2E4BC}" srcOrd="0" destOrd="0" presId="urn:microsoft.com/office/officeart/2008/layout/VerticalCurvedList"/>
    <dgm:cxn modelId="{7CC44212-42A0-469C-A0C9-7E9ED4267748}" type="presParOf" srcId="{357C40E4-1A65-4897-AEE1-B12FA3D2E4BC}" destId="{42BB6B5D-1A45-4B65-9D55-5722CA0290D0}" srcOrd="0" destOrd="0" presId="urn:microsoft.com/office/officeart/2008/layout/VerticalCurvedList"/>
    <dgm:cxn modelId="{60C92DE2-4C09-4E40-B66B-8FD4B4A1C583}" type="presParOf" srcId="{42BB6B5D-1A45-4B65-9D55-5722CA0290D0}" destId="{79DAC7BF-42A4-461B-8629-4ADED897A148}" srcOrd="0" destOrd="0" presId="urn:microsoft.com/office/officeart/2008/layout/VerticalCurvedList"/>
    <dgm:cxn modelId="{5E95FD6C-966A-4A74-A6DF-56E031D4AAD0}" type="presParOf" srcId="{42BB6B5D-1A45-4B65-9D55-5722CA0290D0}" destId="{11B1BD5A-5437-493F-9317-CC3567A84658}" srcOrd="1" destOrd="0" presId="urn:microsoft.com/office/officeart/2008/layout/VerticalCurvedList"/>
    <dgm:cxn modelId="{8D9B0558-377C-45B3-B3DE-33B956650DAB}" type="presParOf" srcId="{42BB6B5D-1A45-4B65-9D55-5722CA0290D0}" destId="{4B61EE5D-9D4A-4CCD-92DD-6A2FB912EB39}" srcOrd="2" destOrd="0" presId="urn:microsoft.com/office/officeart/2008/layout/VerticalCurvedList"/>
    <dgm:cxn modelId="{CCFE9AF6-4194-4032-8FF5-1236B8A5AB56}" type="presParOf" srcId="{42BB6B5D-1A45-4B65-9D55-5722CA0290D0}" destId="{C71EB527-2675-4DFF-8D13-FEA34ED83074}" srcOrd="3" destOrd="0" presId="urn:microsoft.com/office/officeart/2008/layout/VerticalCurvedList"/>
    <dgm:cxn modelId="{C984734C-6A2C-4EA9-9215-CA4CF6DC3063}" type="presParOf" srcId="{357C40E4-1A65-4897-AEE1-B12FA3D2E4BC}" destId="{1A7E320C-BD78-41B0-A6F8-69F31D1F8678}" srcOrd="1" destOrd="0" presId="urn:microsoft.com/office/officeart/2008/layout/VerticalCurvedList"/>
    <dgm:cxn modelId="{8A9F3022-2C95-469F-A2CC-DA9095A91E07}" type="presParOf" srcId="{357C40E4-1A65-4897-AEE1-B12FA3D2E4BC}" destId="{FB93BB29-9BD4-4CCC-AA49-E27A54166FEC}" srcOrd="2" destOrd="0" presId="urn:microsoft.com/office/officeart/2008/layout/VerticalCurvedList"/>
    <dgm:cxn modelId="{77526849-C654-466F-9099-23D8DF05BB57}" type="presParOf" srcId="{FB93BB29-9BD4-4CCC-AA49-E27A54166FEC}" destId="{D30EAF9C-8E3A-428E-84EC-E0695C2C4612}" srcOrd="0" destOrd="0" presId="urn:microsoft.com/office/officeart/2008/layout/VerticalCurvedList"/>
    <dgm:cxn modelId="{42E0FA4E-4765-4E32-90A3-A4EF681C1E0D}" type="presParOf" srcId="{357C40E4-1A65-4897-AEE1-B12FA3D2E4BC}" destId="{85835F48-6CD6-4607-B47A-1C3B16B68578}" srcOrd="3" destOrd="0" presId="urn:microsoft.com/office/officeart/2008/layout/VerticalCurvedList"/>
    <dgm:cxn modelId="{13C1C20F-BDA7-45AE-844C-287BC36773F7}" type="presParOf" srcId="{357C40E4-1A65-4897-AEE1-B12FA3D2E4BC}" destId="{27AF7F56-40EE-4E78-9566-8BB9C472B760}" srcOrd="4" destOrd="0" presId="urn:microsoft.com/office/officeart/2008/layout/VerticalCurvedList"/>
    <dgm:cxn modelId="{E0E28969-DD95-41F8-B87D-F317C4CA5B97}" type="presParOf" srcId="{27AF7F56-40EE-4E78-9566-8BB9C472B760}" destId="{DDCE1ECC-D888-4198-A92F-71B1882C911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CBFA17-FB7E-4BEF-A4C4-95AC9BCA9212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s-ES"/>
        </a:p>
      </dgm:t>
    </dgm:pt>
    <dgm:pt modelId="{3CAE7C5B-01B1-44A4-9205-7804144298A3}">
      <dgm:prSet/>
      <dgm:spPr/>
      <dgm:t>
        <a:bodyPr/>
        <a:lstStyle/>
        <a:p>
          <a:pPr algn="ctr"/>
          <a:r>
            <a:rPr lang="es-ES"/>
            <a:t>✅ Estándar abierto → interoperabilidad garantizada</a:t>
          </a:r>
        </a:p>
      </dgm:t>
    </dgm:pt>
    <dgm:pt modelId="{A15956A9-B642-4E72-8B64-D2E824125535}" type="parTrans" cxnId="{6E1B7BA8-8B7C-4DAC-9809-D285C3926759}">
      <dgm:prSet/>
      <dgm:spPr/>
      <dgm:t>
        <a:bodyPr/>
        <a:lstStyle/>
        <a:p>
          <a:pPr algn="ctr"/>
          <a:endParaRPr lang="es-ES"/>
        </a:p>
      </dgm:t>
    </dgm:pt>
    <dgm:pt modelId="{DB44AC12-D727-40F8-8368-B6743DF95627}" type="sibTrans" cxnId="{6E1B7BA8-8B7C-4DAC-9809-D285C3926759}">
      <dgm:prSet/>
      <dgm:spPr/>
      <dgm:t>
        <a:bodyPr/>
        <a:lstStyle/>
        <a:p>
          <a:pPr algn="ctr"/>
          <a:endParaRPr lang="es-ES"/>
        </a:p>
      </dgm:t>
    </dgm:pt>
    <dgm:pt modelId="{FC836970-3393-47B2-B344-BB75FD4BFBCE}">
      <dgm:prSet/>
      <dgm:spPr/>
      <dgm:t>
        <a:bodyPr/>
        <a:lstStyle/>
        <a:p>
          <a:pPr algn="ctr"/>
          <a:r>
            <a:rPr lang="es-ES"/>
            <a:t>✅ Acceso seguro y controlado a datos empresariales</a:t>
          </a:r>
        </a:p>
      </dgm:t>
    </dgm:pt>
    <dgm:pt modelId="{4E24D2F6-49B8-4C11-A8EF-BFA40BBCF1E5}" type="parTrans" cxnId="{8E9FA3D2-7CB6-446B-B87F-5A0986AF0EFB}">
      <dgm:prSet/>
      <dgm:spPr/>
      <dgm:t>
        <a:bodyPr/>
        <a:lstStyle/>
        <a:p>
          <a:pPr algn="ctr"/>
          <a:endParaRPr lang="es-ES"/>
        </a:p>
      </dgm:t>
    </dgm:pt>
    <dgm:pt modelId="{CFA1706F-3FB5-49D0-9F9F-C463930F2984}" type="sibTrans" cxnId="{8E9FA3D2-7CB6-446B-B87F-5A0986AF0EFB}">
      <dgm:prSet/>
      <dgm:spPr/>
      <dgm:t>
        <a:bodyPr/>
        <a:lstStyle/>
        <a:p>
          <a:pPr algn="ctr"/>
          <a:endParaRPr lang="es-ES"/>
        </a:p>
      </dgm:t>
    </dgm:pt>
    <dgm:pt modelId="{4B01566E-BCBA-4ADF-8FAF-D95483F28351}">
      <dgm:prSet/>
      <dgm:spPr/>
      <dgm:t>
        <a:bodyPr/>
        <a:lstStyle/>
        <a:p>
          <a:pPr algn="ctr"/>
          <a:r>
            <a:rPr lang="es-ES"/>
            <a:t>✅ Amplía Business Central sin tocar el núcleo</a:t>
          </a:r>
        </a:p>
      </dgm:t>
    </dgm:pt>
    <dgm:pt modelId="{D2E6CA55-5FCD-48D7-9330-122965ECA022}" type="parTrans" cxnId="{6EBD0095-0CF0-46F1-8D31-C8AF57E1CADC}">
      <dgm:prSet/>
      <dgm:spPr/>
      <dgm:t>
        <a:bodyPr/>
        <a:lstStyle/>
        <a:p>
          <a:pPr algn="ctr"/>
          <a:endParaRPr lang="es-ES"/>
        </a:p>
      </dgm:t>
    </dgm:pt>
    <dgm:pt modelId="{AA674482-2D43-444C-A685-6A1FCDB36049}" type="sibTrans" cxnId="{6EBD0095-0CF0-46F1-8D31-C8AF57E1CADC}">
      <dgm:prSet/>
      <dgm:spPr/>
      <dgm:t>
        <a:bodyPr/>
        <a:lstStyle/>
        <a:p>
          <a:pPr algn="ctr"/>
          <a:endParaRPr lang="es-ES"/>
        </a:p>
      </dgm:t>
    </dgm:pt>
    <dgm:pt modelId="{5B2A339A-54F2-45D8-B0D3-FBD7F920F226}">
      <dgm:prSet/>
      <dgm:spPr/>
      <dgm:t>
        <a:bodyPr/>
        <a:lstStyle/>
        <a:p>
          <a:pPr algn="ctr"/>
          <a:r>
            <a:rPr lang="es-ES"/>
            <a:t>✅ Base ideal para construir agentes inteligentes especializados.</a:t>
          </a:r>
        </a:p>
      </dgm:t>
    </dgm:pt>
    <dgm:pt modelId="{E7EF32AA-99CE-4398-8F30-D92C534D13DC}" type="parTrans" cxnId="{C6082E25-0D5F-4316-B2AD-CF6827814DF6}">
      <dgm:prSet/>
      <dgm:spPr/>
      <dgm:t>
        <a:bodyPr/>
        <a:lstStyle/>
        <a:p>
          <a:pPr algn="ctr"/>
          <a:endParaRPr lang="es-ES"/>
        </a:p>
      </dgm:t>
    </dgm:pt>
    <dgm:pt modelId="{57577F14-D6FF-48F9-B9C0-4C87A4AC9AE7}" type="sibTrans" cxnId="{C6082E25-0D5F-4316-B2AD-CF6827814DF6}">
      <dgm:prSet/>
      <dgm:spPr/>
      <dgm:t>
        <a:bodyPr/>
        <a:lstStyle/>
        <a:p>
          <a:pPr algn="ctr"/>
          <a:endParaRPr lang="es-ES"/>
        </a:p>
      </dgm:t>
    </dgm:pt>
    <dgm:pt modelId="{025AB70A-E442-442D-B915-07A215B1572A}" type="pres">
      <dgm:prSet presAssocID="{63CBFA17-FB7E-4BEF-A4C4-95AC9BCA921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9E55FBF-14D5-4818-8440-CADFBE600393}" type="pres">
      <dgm:prSet presAssocID="{3CAE7C5B-01B1-44A4-9205-7804144298A3}" presName="hierRoot1" presStyleCnt="0"/>
      <dgm:spPr/>
    </dgm:pt>
    <dgm:pt modelId="{89BC8D0B-0355-4F75-AFAF-A04F24B26464}" type="pres">
      <dgm:prSet presAssocID="{3CAE7C5B-01B1-44A4-9205-7804144298A3}" presName="composite" presStyleCnt="0"/>
      <dgm:spPr/>
    </dgm:pt>
    <dgm:pt modelId="{FAA8EAB4-825A-4CD3-8A01-22D6F2BD44D8}" type="pres">
      <dgm:prSet presAssocID="{3CAE7C5B-01B1-44A4-9205-7804144298A3}" presName="background" presStyleLbl="node0" presStyleIdx="0" presStyleCnt="4"/>
      <dgm:spPr/>
    </dgm:pt>
    <dgm:pt modelId="{DDC532C5-A276-47D2-AF01-E1943E0DDA36}" type="pres">
      <dgm:prSet presAssocID="{3CAE7C5B-01B1-44A4-9205-7804144298A3}" presName="text" presStyleLbl="fgAcc0" presStyleIdx="0" presStyleCnt="4">
        <dgm:presLayoutVars>
          <dgm:chPref val="3"/>
        </dgm:presLayoutVars>
      </dgm:prSet>
      <dgm:spPr/>
    </dgm:pt>
    <dgm:pt modelId="{87C9B0CB-0C37-47E1-9055-2974BF9EAA2E}" type="pres">
      <dgm:prSet presAssocID="{3CAE7C5B-01B1-44A4-9205-7804144298A3}" presName="hierChild2" presStyleCnt="0"/>
      <dgm:spPr/>
    </dgm:pt>
    <dgm:pt modelId="{320DAEA4-A89E-4DC5-A852-67740BC2F8DA}" type="pres">
      <dgm:prSet presAssocID="{FC836970-3393-47B2-B344-BB75FD4BFBCE}" presName="hierRoot1" presStyleCnt="0"/>
      <dgm:spPr/>
    </dgm:pt>
    <dgm:pt modelId="{3E825A3F-2856-4097-B1F8-2D12C9BFAE64}" type="pres">
      <dgm:prSet presAssocID="{FC836970-3393-47B2-B344-BB75FD4BFBCE}" presName="composite" presStyleCnt="0"/>
      <dgm:spPr/>
    </dgm:pt>
    <dgm:pt modelId="{2C7852C3-635C-4A22-AF15-D8310C9F96D4}" type="pres">
      <dgm:prSet presAssocID="{FC836970-3393-47B2-B344-BB75FD4BFBCE}" presName="background" presStyleLbl="node0" presStyleIdx="1" presStyleCnt="4"/>
      <dgm:spPr/>
    </dgm:pt>
    <dgm:pt modelId="{EAD8972E-70D0-478B-8AD1-F7A16C3C7359}" type="pres">
      <dgm:prSet presAssocID="{FC836970-3393-47B2-B344-BB75FD4BFBCE}" presName="text" presStyleLbl="fgAcc0" presStyleIdx="1" presStyleCnt="4">
        <dgm:presLayoutVars>
          <dgm:chPref val="3"/>
        </dgm:presLayoutVars>
      </dgm:prSet>
      <dgm:spPr/>
    </dgm:pt>
    <dgm:pt modelId="{AE5497AF-D773-4497-8501-BE60B324B373}" type="pres">
      <dgm:prSet presAssocID="{FC836970-3393-47B2-B344-BB75FD4BFBCE}" presName="hierChild2" presStyleCnt="0"/>
      <dgm:spPr/>
    </dgm:pt>
    <dgm:pt modelId="{9C21A2A2-0FBA-4778-BA63-8CA3C5D0E179}" type="pres">
      <dgm:prSet presAssocID="{4B01566E-BCBA-4ADF-8FAF-D95483F28351}" presName="hierRoot1" presStyleCnt="0"/>
      <dgm:spPr/>
    </dgm:pt>
    <dgm:pt modelId="{0B5CB297-D219-46A0-AC1B-CEB4D9839E55}" type="pres">
      <dgm:prSet presAssocID="{4B01566E-BCBA-4ADF-8FAF-D95483F28351}" presName="composite" presStyleCnt="0"/>
      <dgm:spPr/>
    </dgm:pt>
    <dgm:pt modelId="{AEFCDC0C-B729-4FB4-BA2C-ECADB5E7651E}" type="pres">
      <dgm:prSet presAssocID="{4B01566E-BCBA-4ADF-8FAF-D95483F28351}" presName="background" presStyleLbl="node0" presStyleIdx="2" presStyleCnt="4"/>
      <dgm:spPr/>
    </dgm:pt>
    <dgm:pt modelId="{A0973971-5888-47EC-B70F-ADD3DBEF0BB3}" type="pres">
      <dgm:prSet presAssocID="{4B01566E-BCBA-4ADF-8FAF-D95483F28351}" presName="text" presStyleLbl="fgAcc0" presStyleIdx="2" presStyleCnt="4">
        <dgm:presLayoutVars>
          <dgm:chPref val="3"/>
        </dgm:presLayoutVars>
      </dgm:prSet>
      <dgm:spPr/>
    </dgm:pt>
    <dgm:pt modelId="{BD543D87-EEFA-4E33-BE1F-7A773E18096E}" type="pres">
      <dgm:prSet presAssocID="{4B01566E-BCBA-4ADF-8FAF-D95483F28351}" presName="hierChild2" presStyleCnt="0"/>
      <dgm:spPr/>
    </dgm:pt>
    <dgm:pt modelId="{0A11C340-A0DF-47C8-ACDE-8D5807955231}" type="pres">
      <dgm:prSet presAssocID="{5B2A339A-54F2-45D8-B0D3-FBD7F920F226}" presName="hierRoot1" presStyleCnt="0"/>
      <dgm:spPr/>
    </dgm:pt>
    <dgm:pt modelId="{639991DF-0F52-4AE2-A913-F74626A3FBC3}" type="pres">
      <dgm:prSet presAssocID="{5B2A339A-54F2-45D8-B0D3-FBD7F920F226}" presName="composite" presStyleCnt="0"/>
      <dgm:spPr/>
    </dgm:pt>
    <dgm:pt modelId="{0BB6E917-F784-4E4F-AE7E-EA285F543F50}" type="pres">
      <dgm:prSet presAssocID="{5B2A339A-54F2-45D8-B0D3-FBD7F920F226}" presName="background" presStyleLbl="node0" presStyleIdx="3" presStyleCnt="4"/>
      <dgm:spPr/>
    </dgm:pt>
    <dgm:pt modelId="{BC8E0FCB-A35F-4103-B5C0-C9A84B6DD4BE}" type="pres">
      <dgm:prSet presAssocID="{5B2A339A-54F2-45D8-B0D3-FBD7F920F226}" presName="text" presStyleLbl="fgAcc0" presStyleIdx="3" presStyleCnt="4">
        <dgm:presLayoutVars>
          <dgm:chPref val="3"/>
        </dgm:presLayoutVars>
      </dgm:prSet>
      <dgm:spPr/>
    </dgm:pt>
    <dgm:pt modelId="{1AE0A235-2F8E-4241-8562-D388CDBC8262}" type="pres">
      <dgm:prSet presAssocID="{5B2A339A-54F2-45D8-B0D3-FBD7F920F226}" presName="hierChild2" presStyleCnt="0"/>
      <dgm:spPr/>
    </dgm:pt>
  </dgm:ptLst>
  <dgm:cxnLst>
    <dgm:cxn modelId="{57A23212-B9AC-48FC-98E8-074F5A78224E}" type="presOf" srcId="{63CBFA17-FB7E-4BEF-A4C4-95AC9BCA9212}" destId="{025AB70A-E442-442D-B915-07A215B1572A}" srcOrd="0" destOrd="0" presId="urn:microsoft.com/office/officeart/2005/8/layout/hierarchy1"/>
    <dgm:cxn modelId="{12206817-B83F-4DF2-B6B7-3CB83E0678A3}" type="presOf" srcId="{4B01566E-BCBA-4ADF-8FAF-D95483F28351}" destId="{A0973971-5888-47EC-B70F-ADD3DBEF0BB3}" srcOrd="0" destOrd="0" presId="urn:microsoft.com/office/officeart/2005/8/layout/hierarchy1"/>
    <dgm:cxn modelId="{C6082E25-0D5F-4316-B2AD-CF6827814DF6}" srcId="{63CBFA17-FB7E-4BEF-A4C4-95AC9BCA9212}" destId="{5B2A339A-54F2-45D8-B0D3-FBD7F920F226}" srcOrd="3" destOrd="0" parTransId="{E7EF32AA-99CE-4398-8F30-D92C534D13DC}" sibTransId="{57577F14-D6FF-48F9-B9C0-4C87A4AC9AE7}"/>
    <dgm:cxn modelId="{6EBD0095-0CF0-46F1-8D31-C8AF57E1CADC}" srcId="{63CBFA17-FB7E-4BEF-A4C4-95AC9BCA9212}" destId="{4B01566E-BCBA-4ADF-8FAF-D95483F28351}" srcOrd="2" destOrd="0" parTransId="{D2E6CA55-5FCD-48D7-9330-122965ECA022}" sibTransId="{AA674482-2D43-444C-A685-6A1FCDB36049}"/>
    <dgm:cxn modelId="{6E1B7BA8-8B7C-4DAC-9809-D285C3926759}" srcId="{63CBFA17-FB7E-4BEF-A4C4-95AC9BCA9212}" destId="{3CAE7C5B-01B1-44A4-9205-7804144298A3}" srcOrd="0" destOrd="0" parTransId="{A15956A9-B642-4E72-8B64-D2E824125535}" sibTransId="{DB44AC12-D727-40F8-8368-B6743DF95627}"/>
    <dgm:cxn modelId="{8E9FA3D2-7CB6-446B-B87F-5A0986AF0EFB}" srcId="{63CBFA17-FB7E-4BEF-A4C4-95AC9BCA9212}" destId="{FC836970-3393-47B2-B344-BB75FD4BFBCE}" srcOrd="1" destOrd="0" parTransId="{4E24D2F6-49B8-4C11-A8EF-BFA40BBCF1E5}" sibTransId="{CFA1706F-3FB5-49D0-9F9F-C463930F2984}"/>
    <dgm:cxn modelId="{9EF569D3-4486-4386-B155-B0DB6AD89955}" type="presOf" srcId="{5B2A339A-54F2-45D8-B0D3-FBD7F920F226}" destId="{BC8E0FCB-A35F-4103-B5C0-C9A84B6DD4BE}" srcOrd="0" destOrd="0" presId="urn:microsoft.com/office/officeart/2005/8/layout/hierarchy1"/>
    <dgm:cxn modelId="{0B6247E3-14CC-4DD5-B663-C38809624392}" type="presOf" srcId="{FC836970-3393-47B2-B344-BB75FD4BFBCE}" destId="{EAD8972E-70D0-478B-8AD1-F7A16C3C7359}" srcOrd="0" destOrd="0" presId="urn:microsoft.com/office/officeart/2005/8/layout/hierarchy1"/>
    <dgm:cxn modelId="{F108F5F9-C54D-4249-99C8-1614F41C7612}" type="presOf" srcId="{3CAE7C5B-01B1-44A4-9205-7804144298A3}" destId="{DDC532C5-A276-47D2-AF01-E1943E0DDA36}" srcOrd="0" destOrd="0" presId="urn:microsoft.com/office/officeart/2005/8/layout/hierarchy1"/>
    <dgm:cxn modelId="{F23F15E6-43F1-4AD5-BA25-B56AC80863FC}" type="presParOf" srcId="{025AB70A-E442-442D-B915-07A215B1572A}" destId="{B9E55FBF-14D5-4818-8440-CADFBE600393}" srcOrd="0" destOrd="0" presId="urn:microsoft.com/office/officeart/2005/8/layout/hierarchy1"/>
    <dgm:cxn modelId="{F4FE40AF-E1CB-49C5-A4A4-25FB68E0E969}" type="presParOf" srcId="{B9E55FBF-14D5-4818-8440-CADFBE600393}" destId="{89BC8D0B-0355-4F75-AFAF-A04F24B26464}" srcOrd="0" destOrd="0" presId="urn:microsoft.com/office/officeart/2005/8/layout/hierarchy1"/>
    <dgm:cxn modelId="{AA7C627A-A962-464D-A695-6CFD942ED186}" type="presParOf" srcId="{89BC8D0B-0355-4F75-AFAF-A04F24B26464}" destId="{FAA8EAB4-825A-4CD3-8A01-22D6F2BD44D8}" srcOrd="0" destOrd="0" presId="urn:microsoft.com/office/officeart/2005/8/layout/hierarchy1"/>
    <dgm:cxn modelId="{A25EED26-BDCD-4CA3-B01B-E1EFB68D27C5}" type="presParOf" srcId="{89BC8D0B-0355-4F75-AFAF-A04F24B26464}" destId="{DDC532C5-A276-47D2-AF01-E1943E0DDA36}" srcOrd="1" destOrd="0" presId="urn:microsoft.com/office/officeart/2005/8/layout/hierarchy1"/>
    <dgm:cxn modelId="{E30CB9A3-AC52-40C0-96E9-19BC7BC7E817}" type="presParOf" srcId="{B9E55FBF-14D5-4818-8440-CADFBE600393}" destId="{87C9B0CB-0C37-47E1-9055-2974BF9EAA2E}" srcOrd="1" destOrd="0" presId="urn:microsoft.com/office/officeart/2005/8/layout/hierarchy1"/>
    <dgm:cxn modelId="{A2D3271E-84F2-44AD-AE15-23A92D647654}" type="presParOf" srcId="{025AB70A-E442-442D-B915-07A215B1572A}" destId="{320DAEA4-A89E-4DC5-A852-67740BC2F8DA}" srcOrd="1" destOrd="0" presId="urn:microsoft.com/office/officeart/2005/8/layout/hierarchy1"/>
    <dgm:cxn modelId="{E549BFEB-9CD2-47D1-AAB9-E0B93D22A355}" type="presParOf" srcId="{320DAEA4-A89E-4DC5-A852-67740BC2F8DA}" destId="{3E825A3F-2856-4097-B1F8-2D12C9BFAE64}" srcOrd="0" destOrd="0" presId="urn:microsoft.com/office/officeart/2005/8/layout/hierarchy1"/>
    <dgm:cxn modelId="{348C933D-86CE-4B11-BF3A-56B1181C6A1B}" type="presParOf" srcId="{3E825A3F-2856-4097-B1F8-2D12C9BFAE64}" destId="{2C7852C3-635C-4A22-AF15-D8310C9F96D4}" srcOrd="0" destOrd="0" presId="urn:microsoft.com/office/officeart/2005/8/layout/hierarchy1"/>
    <dgm:cxn modelId="{43814255-8758-4E94-ADF5-B2D13A8CDB48}" type="presParOf" srcId="{3E825A3F-2856-4097-B1F8-2D12C9BFAE64}" destId="{EAD8972E-70D0-478B-8AD1-F7A16C3C7359}" srcOrd="1" destOrd="0" presId="urn:microsoft.com/office/officeart/2005/8/layout/hierarchy1"/>
    <dgm:cxn modelId="{BAB9CB40-BEC3-45D7-A1DD-300798B9205D}" type="presParOf" srcId="{320DAEA4-A89E-4DC5-A852-67740BC2F8DA}" destId="{AE5497AF-D773-4497-8501-BE60B324B373}" srcOrd="1" destOrd="0" presId="urn:microsoft.com/office/officeart/2005/8/layout/hierarchy1"/>
    <dgm:cxn modelId="{EF1D87F2-FB80-4381-8F9B-5BE842C87E8B}" type="presParOf" srcId="{025AB70A-E442-442D-B915-07A215B1572A}" destId="{9C21A2A2-0FBA-4778-BA63-8CA3C5D0E179}" srcOrd="2" destOrd="0" presId="urn:microsoft.com/office/officeart/2005/8/layout/hierarchy1"/>
    <dgm:cxn modelId="{685F8504-DB65-4C01-A9EE-B7A61CD705E1}" type="presParOf" srcId="{9C21A2A2-0FBA-4778-BA63-8CA3C5D0E179}" destId="{0B5CB297-D219-46A0-AC1B-CEB4D9839E55}" srcOrd="0" destOrd="0" presId="urn:microsoft.com/office/officeart/2005/8/layout/hierarchy1"/>
    <dgm:cxn modelId="{1C8F5AFF-0498-483E-B6BA-943A031F6786}" type="presParOf" srcId="{0B5CB297-D219-46A0-AC1B-CEB4D9839E55}" destId="{AEFCDC0C-B729-4FB4-BA2C-ECADB5E7651E}" srcOrd="0" destOrd="0" presId="urn:microsoft.com/office/officeart/2005/8/layout/hierarchy1"/>
    <dgm:cxn modelId="{1DB0F5E8-FBA7-40D4-B946-03FA19A28719}" type="presParOf" srcId="{0B5CB297-D219-46A0-AC1B-CEB4D9839E55}" destId="{A0973971-5888-47EC-B70F-ADD3DBEF0BB3}" srcOrd="1" destOrd="0" presId="urn:microsoft.com/office/officeart/2005/8/layout/hierarchy1"/>
    <dgm:cxn modelId="{66899FBF-0DAD-48C4-8E5C-0B688F74ED83}" type="presParOf" srcId="{9C21A2A2-0FBA-4778-BA63-8CA3C5D0E179}" destId="{BD543D87-EEFA-4E33-BE1F-7A773E18096E}" srcOrd="1" destOrd="0" presId="urn:microsoft.com/office/officeart/2005/8/layout/hierarchy1"/>
    <dgm:cxn modelId="{CBE36CFD-83B7-4C2E-A8CB-F68EC922726E}" type="presParOf" srcId="{025AB70A-E442-442D-B915-07A215B1572A}" destId="{0A11C340-A0DF-47C8-ACDE-8D5807955231}" srcOrd="3" destOrd="0" presId="urn:microsoft.com/office/officeart/2005/8/layout/hierarchy1"/>
    <dgm:cxn modelId="{CA286F98-8455-428F-B097-DD3001E68F56}" type="presParOf" srcId="{0A11C340-A0DF-47C8-ACDE-8D5807955231}" destId="{639991DF-0F52-4AE2-A913-F74626A3FBC3}" srcOrd="0" destOrd="0" presId="urn:microsoft.com/office/officeart/2005/8/layout/hierarchy1"/>
    <dgm:cxn modelId="{812B1BEC-853C-405A-9440-1DBA342923B6}" type="presParOf" srcId="{639991DF-0F52-4AE2-A913-F74626A3FBC3}" destId="{0BB6E917-F784-4E4F-AE7E-EA285F543F50}" srcOrd="0" destOrd="0" presId="urn:microsoft.com/office/officeart/2005/8/layout/hierarchy1"/>
    <dgm:cxn modelId="{61B2E4D6-D523-4981-AFAF-8BEF47327DE8}" type="presParOf" srcId="{639991DF-0F52-4AE2-A913-F74626A3FBC3}" destId="{BC8E0FCB-A35F-4103-B5C0-C9A84B6DD4BE}" srcOrd="1" destOrd="0" presId="urn:microsoft.com/office/officeart/2005/8/layout/hierarchy1"/>
    <dgm:cxn modelId="{9E84BA17-A875-4C67-9563-ADE5E2024B54}" type="presParOf" srcId="{0A11C340-A0DF-47C8-ACDE-8D5807955231}" destId="{1AE0A235-2F8E-4241-8562-D388CDBC826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AD515E-3493-463F-A16D-DBAF8C9D46D1}">
      <dsp:nvSpPr>
        <dsp:cNvPr id="0" name=""/>
        <dsp:cNvSpPr/>
      </dsp:nvSpPr>
      <dsp:spPr>
        <a:xfrm>
          <a:off x="51" y="215047"/>
          <a:ext cx="4913783" cy="8640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dirty="0"/>
            <a:t>Estándar</a:t>
          </a:r>
        </a:p>
      </dsp:txBody>
      <dsp:txXfrm>
        <a:off x="51" y="215047"/>
        <a:ext cx="4913783" cy="864000"/>
      </dsp:txXfrm>
    </dsp:sp>
    <dsp:sp modelId="{F7B9370C-8804-4C35-B310-6BBB763194AB}">
      <dsp:nvSpPr>
        <dsp:cNvPr id="0" name=""/>
        <dsp:cNvSpPr/>
      </dsp:nvSpPr>
      <dsp:spPr>
        <a:xfrm>
          <a:off x="51" y="1079047"/>
          <a:ext cx="4913783" cy="305724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Incluidas en Business Central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No necesitan desarrollo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Perfectas para integraciones rápidas</a:t>
          </a:r>
        </a:p>
      </dsp:txBody>
      <dsp:txXfrm>
        <a:off x="51" y="1079047"/>
        <a:ext cx="4913783" cy="3057243"/>
      </dsp:txXfrm>
    </dsp:sp>
    <dsp:sp modelId="{CC6B21FD-0FDA-4248-BFF0-98B1CAE28281}">
      <dsp:nvSpPr>
        <dsp:cNvPr id="0" name=""/>
        <dsp:cNvSpPr/>
      </dsp:nvSpPr>
      <dsp:spPr>
        <a:xfrm>
          <a:off x="5601764" y="215047"/>
          <a:ext cx="4913783" cy="864000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dirty="0"/>
            <a:t>Personalizadas</a:t>
          </a:r>
        </a:p>
      </dsp:txBody>
      <dsp:txXfrm>
        <a:off x="5601764" y="215047"/>
        <a:ext cx="4913783" cy="864000"/>
      </dsp:txXfrm>
    </dsp:sp>
    <dsp:sp modelId="{76AF54CA-DE04-44B4-9752-1C00E10CCBA6}">
      <dsp:nvSpPr>
        <dsp:cNvPr id="0" name=""/>
        <dsp:cNvSpPr/>
      </dsp:nvSpPr>
      <dsp:spPr>
        <a:xfrm>
          <a:off x="5601764" y="1079047"/>
          <a:ext cx="4913783" cy="3057243"/>
        </a:xfrm>
        <a:prstGeom prst="rect">
          <a:avLst/>
        </a:prstGeom>
        <a:solidFill>
          <a:schemeClr val="accent5">
            <a:tint val="40000"/>
            <a:alpha val="90000"/>
            <a:hueOff val="-11944666"/>
            <a:satOff val="2667"/>
            <a:lumOff val="401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-11944666"/>
              <a:satOff val="2667"/>
              <a:lumOff val="4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Creadas a medida por desarrolladores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Cuando el estándar no cubre las necesidades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3000" kern="1200" dirty="0"/>
            <a:t>Requieren mantenimiento adicional</a:t>
          </a:r>
        </a:p>
      </dsp:txBody>
      <dsp:txXfrm>
        <a:off x="5601764" y="1079047"/>
        <a:ext cx="4913783" cy="30572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B1BD5A-5437-493F-9317-CC3567A84658}">
      <dsp:nvSpPr>
        <dsp:cNvPr id="0" name=""/>
        <dsp:cNvSpPr/>
      </dsp:nvSpPr>
      <dsp:spPr>
        <a:xfrm>
          <a:off x="-6078982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E320C-BD78-41B0-A6F8-69F31D1F8678}">
      <dsp:nvSpPr>
        <dsp:cNvPr id="0" name=""/>
        <dsp:cNvSpPr/>
      </dsp:nvSpPr>
      <dsp:spPr>
        <a:xfrm>
          <a:off x="996086" y="774110"/>
          <a:ext cx="7103330" cy="15480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8729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Un servidor MCP implementa el protocolo y actúa como “puente” entre la IA y tus sistemas.</a:t>
          </a:r>
        </a:p>
      </dsp:txBody>
      <dsp:txXfrm>
        <a:off x="996086" y="774110"/>
        <a:ext cx="7103330" cy="1548004"/>
      </dsp:txXfrm>
    </dsp:sp>
    <dsp:sp modelId="{D30EAF9C-8E3A-428E-84EC-E0695C2C4612}">
      <dsp:nvSpPr>
        <dsp:cNvPr id="0" name=""/>
        <dsp:cNvSpPr/>
      </dsp:nvSpPr>
      <dsp:spPr>
        <a:xfrm>
          <a:off x="28583" y="580610"/>
          <a:ext cx="1935005" cy="193500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835F48-6CD6-4607-B47A-1C3B16B68578}">
      <dsp:nvSpPr>
        <dsp:cNvPr id="0" name=""/>
        <dsp:cNvSpPr/>
      </dsp:nvSpPr>
      <dsp:spPr>
        <a:xfrm>
          <a:off x="996086" y="3096551"/>
          <a:ext cx="7103330" cy="15480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8729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Permite que la IA: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Lea y escriba datos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/>
            <a:t>Ejecute funciones o procesos</a:t>
          </a:r>
          <a:endParaRPr lang="es-E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/>
            <a:t>Interactúe con APIs empresariales (como Business Central)</a:t>
          </a:r>
          <a:endParaRPr lang="es-ES" sz="1700" kern="1200" dirty="0"/>
        </a:p>
      </dsp:txBody>
      <dsp:txXfrm>
        <a:off x="996086" y="3096551"/>
        <a:ext cx="7103330" cy="1548004"/>
      </dsp:txXfrm>
    </dsp:sp>
    <dsp:sp modelId="{DDCE1ECC-D888-4198-A92F-71B1882C9112}">
      <dsp:nvSpPr>
        <dsp:cNvPr id="0" name=""/>
        <dsp:cNvSpPr/>
      </dsp:nvSpPr>
      <dsp:spPr>
        <a:xfrm>
          <a:off x="28583" y="2903050"/>
          <a:ext cx="1935005" cy="193500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8EAB4-825A-4CD3-8A01-22D6F2BD44D8}">
      <dsp:nvSpPr>
        <dsp:cNvPr id="0" name=""/>
        <dsp:cNvSpPr/>
      </dsp:nvSpPr>
      <dsp:spPr>
        <a:xfrm>
          <a:off x="3080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C532C5-A276-47D2-AF01-E1943E0DDA36}">
      <dsp:nvSpPr>
        <dsp:cNvPr id="0" name=""/>
        <dsp:cNvSpPr/>
      </dsp:nvSpPr>
      <dsp:spPr>
        <a:xfrm>
          <a:off x="247486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Estándar abierto → interoperabilidad garantizada</a:t>
          </a:r>
        </a:p>
      </dsp:txBody>
      <dsp:txXfrm>
        <a:off x="288396" y="965125"/>
        <a:ext cx="2117829" cy="1314957"/>
      </dsp:txXfrm>
    </dsp:sp>
    <dsp:sp modelId="{2C7852C3-635C-4A22-AF15-D8310C9F96D4}">
      <dsp:nvSpPr>
        <dsp:cNvPr id="0" name=""/>
        <dsp:cNvSpPr/>
      </dsp:nvSpPr>
      <dsp:spPr>
        <a:xfrm>
          <a:off x="2691541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D8972E-70D0-478B-8AD1-F7A16C3C7359}">
      <dsp:nvSpPr>
        <dsp:cNvPr id="0" name=""/>
        <dsp:cNvSpPr/>
      </dsp:nvSpPr>
      <dsp:spPr>
        <a:xfrm>
          <a:off x="2935947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Acceso seguro y controlado a datos empresariales</a:t>
          </a:r>
        </a:p>
      </dsp:txBody>
      <dsp:txXfrm>
        <a:off x="2976857" y="965125"/>
        <a:ext cx="2117829" cy="1314957"/>
      </dsp:txXfrm>
    </dsp:sp>
    <dsp:sp modelId="{AEFCDC0C-B729-4FB4-BA2C-ECADB5E7651E}">
      <dsp:nvSpPr>
        <dsp:cNvPr id="0" name=""/>
        <dsp:cNvSpPr/>
      </dsp:nvSpPr>
      <dsp:spPr>
        <a:xfrm>
          <a:off x="5380002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973971-5888-47EC-B70F-ADD3DBEF0BB3}">
      <dsp:nvSpPr>
        <dsp:cNvPr id="0" name=""/>
        <dsp:cNvSpPr/>
      </dsp:nvSpPr>
      <dsp:spPr>
        <a:xfrm>
          <a:off x="5624408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Amplía Business Central sin tocar el núcleo</a:t>
          </a:r>
        </a:p>
      </dsp:txBody>
      <dsp:txXfrm>
        <a:off x="5665318" y="965125"/>
        <a:ext cx="2117829" cy="1314957"/>
      </dsp:txXfrm>
    </dsp:sp>
    <dsp:sp modelId="{0BB6E917-F784-4E4F-AE7E-EA285F543F50}">
      <dsp:nvSpPr>
        <dsp:cNvPr id="0" name=""/>
        <dsp:cNvSpPr/>
      </dsp:nvSpPr>
      <dsp:spPr>
        <a:xfrm>
          <a:off x="8068463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8E0FCB-A35F-4103-B5C0-C9A84B6DD4BE}">
      <dsp:nvSpPr>
        <dsp:cNvPr id="0" name=""/>
        <dsp:cNvSpPr/>
      </dsp:nvSpPr>
      <dsp:spPr>
        <a:xfrm>
          <a:off x="8312869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Base ideal para construir agentes inteligentes especializados.</a:t>
          </a:r>
        </a:p>
      </dsp:txBody>
      <dsp:txXfrm>
        <a:off x="8353779" y="965125"/>
        <a:ext cx="2117829" cy="1314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A2A6F-4301-6CD3-82DB-BB399F131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54A7EA-8711-E47F-3B8D-6E3C77F3D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BA1A7A-338B-C5FC-E3A0-63ADB571C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B7A180-9086-DB76-F3BE-AE09BB3F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79B954-B7FC-8A8C-895B-B81E84C6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9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0D3A6-3325-D21B-99B5-0CAD61A71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76AFF9-BC6F-A56A-835E-CAB43D319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A4B7D7-B822-D544-8505-861A6A1B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0C7882-B69A-5183-9F34-50EB7185E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6E7D2B-06E2-4637-0925-B992B624F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843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3C96A8-4EA1-02C9-D497-389A92030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198EA4-EED4-151D-AD6C-25C98953C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2498E3-FA8C-82F0-7CAE-6B84BE90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6B1ABE-138E-6BAA-DBCC-82FD0439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8E609A-EBAA-5FB0-9556-48E7BA5F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2754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5026F-00F1-9831-78F4-6BA193AD7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0C41D8-0F1C-1035-1678-AA0038B79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2281F7-19D7-0716-9A41-13D948132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373C80-87FB-02D4-19F5-479F82BA8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BC784A-52EA-D7F5-0645-9FA07B97E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79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7DE53-450D-1ADB-1372-8C9939698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E19441-CEBA-2852-1D35-559980FB8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3B1E60-35D2-9149-7D96-F900A6BD9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3F956F-F7EA-AB70-B256-80CA0D312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51AB96-40BB-1465-3D54-D77E2D27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4337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C6F0F-B347-FF81-7188-7846BE8AF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7DEFB1-E158-D5E8-91BE-A15AD281E0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D672C3-3802-6FB1-49E5-0187EC125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389B81-0856-CF51-7AA6-FC5FF2F60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E4DC6B-BD97-079A-D640-D93556A5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F05B7FD-E58C-D48B-A451-241AA5AA8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9352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22747-5480-91ED-86B6-E8A2A203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EFF103-ABD4-C3A0-42E3-76928FCE3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01475A-852A-64D0-D3F3-D8540537F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B6757E0-D6DF-8422-3E06-646610D14A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D6872D5-B10C-B59D-D00C-A536ACADEC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26FA182-F6E6-F8D9-F2CE-D05582D4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D78184-E8A5-1A43-8CB2-B1630FB1E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4BD4E39-9C14-8F4D-8D6B-D2E9C9397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8189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5ED585-32CD-2401-7E4D-D8828019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40169FC-3C91-C3DF-FA06-1F30EFDFB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BCA47E2-B057-2C17-E412-13ADE55CA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64568FE-BCA1-8CED-C221-6AD2A0D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89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D84B299-69CC-E8E0-D970-45188E2C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2469AFB-E7CD-8BDF-5769-8C9000EA1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92E826-B322-2CA2-BCF4-EF01C970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582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F4243-14AE-C7E1-033B-F05BFC50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312722-6063-559E-6DA2-0893A9134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AAC0CDC-6433-DD6F-05DA-447807429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E1266B-408E-7571-809C-49720BAA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FA02FC-43A4-1C9C-CDAD-C9E44D85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B88062B-BA6F-9CD4-6828-B284284E6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402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C2D80D-22C3-9178-44C8-89F31375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67B6D43-3C19-E5E4-81E0-A662C8CF8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A1723B9-A69A-114D-F9E4-7298380F4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F5ACA7D-118F-EA5E-2B28-56C60E2D9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0A7E7C-9770-850C-0738-D40547BE1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4E3845-B34C-5583-5F8B-35AD60F1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9367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D48FACE-641E-06D7-4876-63FB8DBC0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2CB518-32A3-DE6B-71D9-3305FC448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56FE20-E3FB-984D-C866-7FD6CD9FE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D19ABB-1801-48CB-A653-80F924ABFB3C}" type="datetimeFigureOut">
              <a:rPr lang="es-ES" smtClean="0"/>
              <a:t>07/10/2025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BB92E8-73A3-DD96-9FB9-269EC8923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174484-6D67-5BBB-C833-CE192C76C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500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s-es/dynamics365/business-central/dev-itpro/api-reference/v2.0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lguidelines.dev/docs/bestpractices/api-page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0C48259-B42B-4B91-1AE3-F89E384A6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8D87182-C8F0-753F-E72B-96FF5E84CBE6}"/>
              </a:ext>
            </a:extLst>
          </p:cNvPr>
          <p:cNvSpPr txBox="1"/>
          <p:nvPr/>
        </p:nvSpPr>
        <p:spPr>
          <a:xfrm>
            <a:off x="6172200" y="804672"/>
            <a:ext cx="5221224" cy="523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API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Servidor</a:t>
            </a:r>
            <a:r>
              <a:rPr lang="en-US" dirty="0">
                <a:solidFill>
                  <a:schemeClr val="tx2"/>
                </a:solidFill>
              </a:rPr>
              <a:t> MCP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AI Foundry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Azure BOT y canales</a:t>
            </a:r>
          </a:p>
        </p:txBody>
      </p:sp>
    </p:spTree>
    <p:extLst>
      <p:ext uri="{BB962C8B-B14F-4D97-AF65-F5344CB8AC3E}">
        <p14:creationId xmlns:p14="http://schemas.microsoft.com/office/powerpoint/2010/main" val="3785063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3BCBF12-DB87-543F-50B8-6D2A16093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Ignacio Pablo Cerdán</a:t>
            </a:r>
            <a:br>
              <a:rPr lang="es-ES" dirty="0"/>
            </a:br>
            <a:r>
              <a:rPr lang="es-ES" dirty="0"/>
              <a:t>“Nacho”	</a:t>
            </a:r>
          </a:p>
        </p:txBody>
      </p:sp>
      <p:pic>
        <p:nvPicPr>
          <p:cNvPr id="7" name="Marcador de posición de imagen 6" descr="Un hombre con lentes posa de frente&#10;&#10;El contenido generado por IA puede ser incorrecto.">
            <a:extLst>
              <a:ext uri="{FF2B5EF4-FFF2-40B4-BE49-F238E27FC236}">
                <a16:creationId xmlns:a16="http://schemas.microsoft.com/office/drawing/2014/main" id="{46308D6A-FA8C-056F-FE74-52929B7C41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1" b="16761"/>
          <a:stretch>
            <a:fillRect/>
          </a:stretch>
        </p:blipFill>
        <p:spPr>
          <a:xfrm>
            <a:off x="839788" y="2057400"/>
            <a:ext cx="3474126" cy="2743201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1E0BC1F-729E-BBCF-04D4-4ECE7C790B4D}"/>
              </a:ext>
            </a:extLst>
          </p:cNvPr>
          <p:cNvSpPr txBox="1"/>
          <p:nvPr/>
        </p:nvSpPr>
        <p:spPr>
          <a:xfrm>
            <a:off x="4772025" y="1902417"/>
            <a:ext cx="710970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altLang="es-ES" dirty="0">
                <a:latin typeface="Arial" panose="020B0604020202020204" pitchFamily="34" charset="0"/>
              </a:rPr>
              <a:t>Llevó más de 20 años escribiendo, lo que a mí me gusta llamar,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pequeñas historias,  antes en lenguaje C/Al y ahora en lenguaje Al.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Comencé en un pequeña </a:t>
            </a:r>
            <a:r>
              <a:rPr lang="es-ES" altLang="es-ES" dirty="0" err="1">
                <a:latin typeface="Arial" panose="020B0604020202020204" pitchFamily="34" charset="0"/>
              </a:rPr>
              <a:t>partner</a:t>
            </a:r>
            <a:r>
              <a:rPr lang="es-ES" altLang="es-ES" dirty="0">
                <a:latin typeface="Arial" panose="020B0604020202020204" pitchFamily="34" charset="0"/>
              </a:rPr>
              <a:t> y mi primer trabajo fue una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migración que me introdujo en este mundo, tras un paso por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consultoría en ámbitos de producción y almacenaje volví a lo que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mejor se me da, escribir código. Tantos años me han dado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posibilidad de escribir historias de todo tipo, en proyectos de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todo tipo y sobre todo de conocer compañeros en todos y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cada uno de los </a:t>
            </a:r>
            <a:r>
              <a:rPr lang="es-ES" altLang="es-ES" dirty="0" err="1">
                <a:latin typeface="Arial" panose="020B0604020202020204" pitchFamily="34" charset="0"/>
              </a:rPr>
              <a:t>partners</a:t>
            </a:r>
            <a:r>
              <a:rPr lang="es-ES" altLang="es-ES" dirty="0">
                <a:latin typeface="Arial" panose="020B0604020202020204" pitchFamily="34" charset="0"/>
              </a:rPr>
              <a:t> en los que he  estado. En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actualidad estoy en Ayesa donde espero escribir muchas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más historias.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5607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07A818-D964-27D4-845D-8828A97C5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¿Qué es una API (y por qué le interesa a la IA)?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8312541-C581-9EE7-01EF-DF2664344599}"/>
              </a:ext>
            </a:extLst>
          </p:cNvPr>
          <p:cNvSpPr txBox="1">
            <a:spLocks/>
          </p:cNvSpPr>
          <p:nvPr/>
        </p:nvSpPr>
        <p:spPr>
          <a:xfrm>
            <a:off x="838200" y="1545731"/>
            <a:ext cx="10515600" cy="8239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Una API (</a:t>
            </a:r>
            <a:r>
              <a:rPr lang="es-ES" b="0" dirty="0" err="1">
                <a:latin typeface="Segoe UI" panose="020B0502040204020203" pitchFamily="34" charset="0"/>
                <a:cs typeface="Segoe UI" panose="020B0502040204020203" pitchFamily="34" charset="0"/>
              </a:rPr>
              <a:t>Application</a:t>
            </a:r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b="0" dirty="0" err="1">
                <a:latin typeface="Segoe UI" panose="020B0502040204020203" pitchFamily="34" charset="0"/>
                <a:cs typeface="Segoe UI" panose="020B0502040204020203" pitchFamily="34" charset="0"/>
              </a:rPr>
              <a:t>Programming</a:t>
            </a:r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 Interface) es un conjunto de reglas que permiten que una aplicación hable con otra.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24765DE-1903-B69C-D94C-E3BDE2C38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40137" y="2871294"/>
            <a:ext cx="4714875" cy="3143250"/>
          </a:xfrm>
          <a:prstGeom prst="rect">
            <a:avLst/>
          </a:prstGeom>
        </p:spPr>
      </p:pic>
      <p:sp>
        <p:nvSpPr>
          <p:cNvPr id="15" name="Bocadillo nube: nube 14">
            <a:extLst>
              <a:ext uri="{FF2B5EF4-FFF2-40B4-BE49-F238E27FC236}">
                <a16:creationId xmlns:a16="http://schemas.microsoft.com/office/drawing/2014/main" id="{9C14119E-FFBD-4519-0DE8-3DDB95FB9ECA}"/>
              </a:ext>
            </a:extLst>
          </p:cNvPr>
          <p:cNvSpPr/>
          <p:nvPr/>
        </p:nvSpPr>
        <p:spPr>
          <a:xfrm>
            <a:off x="838200" y="2916732"/>
            <a:ext cx="4676684" cy="3143249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Segoe UI" panose="020B0502040204020203" pitchFamily="34" charset="0"/>
                <a:cs typeface="Segoe UI" panose="020B0502040204020203" pitchFamily="34" charset="0"/>
              </a:rPr>
              <a:t>ChatGPT</a:t>
            </a:r>
            <a:b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Conjunto de reglas que permite que Business Central intercambie datos con otras aplicaciones mediante servicios REST, facilitando la integración y automatización de procesos.</a:t>
            </a:r>
          </a:p>
          <a:p>
            <a:pPr algn="ctr"/>
            <a:endParaRPr lang="es-ES" dirty="0"/>
          </a:p>
        </p:txBody>
      </p:sp>
      <p:sp>
        <p:nvSpPr>
          <p:cNvPr id="18" name="Bocadillo nube: nube 17">
            <a:extLst>
              <a:ext uri="{FF2B5EF4-FFF2-40B4-BE49-F238E27FC236}">
                <a16:creationId xmlns:a16="http://schemas.microsoft.com/office/drawing/2014/main" id="{E4E6EB83-D847-C920-EB67-9BC3011F0F64}"/>
              </a:ext>
            </a:extLst>
          </p:cNvPr>
          <p:cNvSpPr/>
          <p:nvPr/>
        </p:nvSpPr>
        <p:spPr>
          <a:xfrm>
            <a:off x="6341842" y="2803579"/>
            <a:ext cx="5011958" cy="3278680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Segoe UI" panose="020B0502040204020203" pitchFamily="34" charset="0"/>
                <a:cs typeface="Segoe UI" panose="020B0502040204020203" pitchFamily="34" charset="0"/>
              </a:rPr>
              <a:t>Claude</a:t>
            </a:r>
            <a:b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Interfaz que permite la comunicación e intercambio de datos entre Business Central y aplicaciones externas mediante el protocolo REST estándar, facilitando integraciones sin modificar el sistema </a:t>
            </a:r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core</a:t>
            </a: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955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5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0E6D77E-B2DC-5FAE-BC85-D536586E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5000"/>
          </a:blip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8417E6BE-8596-81BF-1013-33FDDBE5E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161" y="368053"/>
            <a:ext cx="7581900" cy="10895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Tipos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de API </a:t>
            </a:r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en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Business Central</a:t>
            </a:r>
          </a:p>
        </p:txBody>
      </p:sp>
      <p:graphicFrame>
        <p:nvGraphicFramePr>
          <p:cNvPr id="21" name="Diagrama 20">
            <a:extLst>
              <a:ext uri="{FF2B5EF4-FFF2-40B4-BE49-F238E27FC236}">
                <a16:creationId xmlns:a16="http://schemas.microsoft.com/office/drawing/2014/main" id="{E4A019A5-4C88-D29E-9EE0-2D4E489E0F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261580"/>
              </p:ext>
            </p:extLst>
          </p:nvPr>
        </p:nvGraphicFramePr>
        <p:xfrm>
          <a:off x="838200" y="1457582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Título 9">
            <a:extLst>
              <a:ext uri="{FF2B5EF4-FFF2-40B4-BE49-F238E27FC236}">
                <a16:creationId xmlns:a16="http://schemas.microsoft.com/office/drawing/2014/main" id="{C35F1552-5979-17F1-AAD8-55438385D49D}"/>
              </a:ext>
            </a:extLst>
          </p:cNvPr>
          <p:cNvSpPr txBox="1">
            <a:spLocks/>
          </p:cNvSpPr>
          <p:nvPr/>
        </p:nvSpPr>
        <p:spPr>
          <a:xfrm>
            <a:off x="2305050" y="5685492"/>
            <a:ext cx="7581900" cy="1089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Hoy </a:t>
            </a:r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trabajamos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con las </a:t>
            </a:r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estándar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55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Graphic spid="21" grpId="0">
        <p:bldAsOne/>
      </p:bldGraphic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A199B-82CA-1CF6-1A22-7BE9C74DC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API estándar: sin desarrollo, sin dolor</a:t>
            </a:r>
          </a:p>
        </p:txBody>
      </p:sp>
      <p:pic>
        <p:nvPicPr>
          <p:cNvPr id="6" name="Marcador de contenido 5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09C1054B-F729-F860-DFC3-3C422D2F6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797596"/>
            <a:ext cx="6172200" cy="3253282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F7C55F-7DC1-CF2B-9E92-B4A14B4E1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Customer</a:t>
            </a:r>
            <a:endParaRPr lang="es-ES" dirty="0"/>
          </a:p>
          <a:p>
            <a:r>
              <a:rPr lang="es-ES" dirty="0" err="1"/>
              <a:t>Item</a:t>
            </a:r>
            <a:endParaRPr lang="es-ES" dirty="0"/>
          </a:p>
          <a:p>
            <a:r>
              <a:rPr lang="es-ES" dirty="0"/>
              <a:t>Sales </a:t>
            </a:r>
            <a:r>
              <a:rPr lang="es-ES" dirty="0" err="1"/>
              <a:t>Order</a:t>
            </a:r>
            <a:endParaRPr lang="es-ES" dirty="0"/>
          </a:p>
          <a:p>
            <a:r>
              <a:rPr lang="es-ES" dirty="0"/>
              <a:t>…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4CD9A56-2855-C363-A662-3B2B8AE43E2D}"/>
              </a:ext>
            </a:extLst>
          </p:cNvPr>
          <p:cNvSpPr txBox="1">
            <a:spLocks/>
          </p:cNvSpPr>
          <p:nvPr/>
        </p:nvSpPr>
        <p:spPr>
          <a:xfrm>
            <a:off x="836612" y="5868988"/>
            <a:ext cx="10515600" cy="782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https://learn.microsoft.com/es-es/dynamics365/business-central/dev-itpro/api-reference/v2.0/osoft Learn</a:t>
            </a:r>
            <a:endParaRPr lang="es-ES" sz="1600" dirty="0"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68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34DAF-5722-D51D-3BBF-4AAA9DC38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F6AFC8-7E0B-AB81-F71E-A43FE813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API Personalizadas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22CCF3D9-FD49-F91F-3B56-D129C7C0BB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3188" y="1797596"/>
            <a:ext cx="6172200" cy="3253282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4B2957-2CDD-0940-9513-C94E76FF1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A tener en cuenta: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Nombres coherentes en los </a:t>
            </a:r>
            <a:r>
              <a:rPr lang="es-E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endpoints</a:t>
            </a:r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Filtros y paginación correctos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Documentación clara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AB49B3-C62C-DD80-992A-D2CC697FFAC7}"/>
              </a:ext>
            </a:extLst>
          </p:cNvPr>
          <p:cNvSpPr txBox="1">
            <a:spLocks/>
          </p:cNvSpPr>
          <p:nvPr/>
        </p:nvSpPr>
        <p:spPr>
          <a:xfrm>
            <a:off x="836612" y="5868988"/>
            <a:ext cx="10515600" cy="782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1600" dirty="0">
                <a:hlinkClick r:id="rId3"/>
              </a:rPr>
              <a:t>API Page / </a:t>
            </a:r>
            <a:r>
              <a:rPr lang="es-ES" sz="1600" dirty="0" err="1">
                <a:hlinkClick r:id="rId3"/>
              </a:rPr>
              <a:t>Query</a:t>
            </a:r>
            <a:r>
              <a:rPr lang="es-ES" sz="1600" dirty="0">
                <a:hlinkClick r:id="rId3"/>
              </a:rPr>
              <a:t> | </a:t>
            </a:r>
            <a:r>
              <a:rPr lang="es-ES" sz="1600" dirty="0" err="1">
                <a:hlinkClick r:id="rId3"/>
              </a:rPr>
              <a:t>alguidelines.dev</a:t>
            </a:r>
            <a:r>
              <a:rPr lang="es-ES" sz="1600" dirty="0">
                <a:hlinkClick r:id="rId3"/>
              </a:rPr>
              <a:t> - Business Central </a:t>
            </a:r>
            <a:r>
              <a:rPr lang="es-ES" sz="1600" dirty="0" err="1">
                <a:hlinkClick r:id="rId3"/>
              </a:rPr>
              <a:t>Design</a:t>
            </a:r>
            <a:r>
              <a:rPr lang="es-ES" sz="1600" dirty="0">
                <a:hlinkClick r:id="rId3"/>
              </a:rPr>
              <a:t> </a:t>
            </a:r>
            <a:r>
              <a:rPr lang="es-ES" sz="1600" dirty="0" err="1">
                <a:hlinkClick r:id="rId3"/>
              </a:rPr>
              <a:t>Patterns</a:t>
            </a:r>
            <a:endParaRPr lang="es-ES" sz="1600" dirty="0"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59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1144EF56-6F38-033B-C159-BCA52DB28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¿Qué es un servidor MCP?</a:t>
            </a:r>
          </a:p>
        </p:txBody>
      </p:sp>
      <p:pic>
        <p:nvPicPr>
          <p:cNvPr id="9" name="Marcador de contenido 8" descr="Imagen de la pantalla de un celular con letras&#10;&#10;El contenido generado por IA puede ser incorrecto.">
            <a:extLst>
              <a:ext uri="{FF2B5EF4-FFF2-40B4-BE49-F238E27FC236}">
                <a16:creationId xmlns:a16="http://schemas.microsoft.com/office/drawing/2014/main" id="{E24B8D08-DA6F-E0DA-6D19-00B4FECDC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837"/>
            <a:ext cx="6172200" cy="4114800"/>
          </a:xfrm>
        </p:spPr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42019C90-6D5E-AD2A-C922-321A8084F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MCP (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Model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Protocol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) es un estándar abierto que permite conectar aplicaciones de IA con sistemas externos.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Gracias a MCP, modelos como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ChatGPT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o Claude pueden acceder a datos, herramientas y procesos empresariales de forma estandarizada.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2836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F828AEF-A044-747A-C789-2576A0A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¿Qué hace exactamente un servidor MCP?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407AA0F-A542-CED4-417A-FF1A35377E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321086"/>
              </p:ext>
            </p:extLst>
          </p:nvPr>
        </p:nvGraphicFramePr>
        <p:xfrm>
          <a:off x="2032000" y="169068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260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9828B982-5888-91FD-AE48-1884CD8D7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Por qué usar MCP en tus integraciones IA–ERP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57750BBA-EE2A-61AA-8CB3-2AFAE2E4C8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1370187"/>
              </p:ext>
            </p:extLst>
          </p:nvPr>
        </p:nvGraphicFramePr>
        <p:xfrm>
          <a:off x="838200" y="1888760"/>
          <a:ext cx="10515600" cy="3013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25335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481</Words>
  <Application>Microsoft Office PowerPoint</Application>
  <PresentationFormat>Panorámica</PresentationFormat>
  <Paragraphs>57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Segoe UI</vt:lpstr>
      <vt:lpstr>Segoe UI Black</vt:lpstr>
      <vt:lpstr>Tema de Office</vt:lpstr>
      <vt:lpstr>Agenda</vt:lpstr>
      <vt:lpstr>Ignacio Pablo Cerdán “Nacho” </vt:lpstr>
      <vt:lpstr>¿Qué es una API (y por qué le interesa a la IA)?</vt:lpstr>
      <vt:lpstr>Tipos de API en Business Central</vt:lpstr>
      <vt:lpstr>API estándar: sin desarrollo, sin dolor</vt:lpstr>
      <vt:lpstr>API Personalizadas</vt:lpstr>
      <vt:lpstr>¿Qué es un servidor MCP?</vt:lpstr>
      <vt:lpstr>¿Qué hace exactamente un servidor MCP?</vt:lpstr>
      <vt:lpstr>Por qué usar MCP en tus integraciones IA–ERP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Ignacio Pablo Cerdán</dc:creator>
  <cp:lastModifiedBy>Ignacio Pablo Cerdán</cp:lastModifiedBy>
  <cp:revision>7</cp:revision>
  <dcterms:created xsi:type="dcterms:W3CDTF">2025-10-04T14:21:58Z</dcterms:created>
  <dcterms:modified xsi:type="dcterms:W3CDTF">2025-10-07T16:35:00Z</dcterms:modified>
</cp:coreProperties>
</file>

<file path=docProps/thumbnail.jpeg>
</file>